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486" r:id="rId5"/>
    <p:sldMasterId id="2147484433" r:id="rId6"/>
    <p:sldMasterId id="2147484454" r:id="rId7"/>
    <p:sldMasterId id="2147484507" r:id="rId8"/>
    <p:sldMasterId id="2147484492" r:id="rId9"/>
  </p:sldMasterIdLst>
  <p:notesMasterIdLst>
    <p:notesMasterId r:id="rId16"/>
  </p:notesMasterIdLst>
  <p:handoutMasterIdLst>
    <p:handoutMasterId r:id="rId17"/>
  </p:handoutMasterIdLst>
  <p:sldIdLst>
    <p:sldId id="1034" r:id="rId10"/>
    <p:sldId id="1046" r:id="rId11"/>
    <p:sldId id="1055" r:id="rId12"/>
    <p:sldId id="1042" r:id="rId13"/>
    <p:sldId id="1056" r:id="rId14"/>
    <p:sldId id="1040" r:id="rId15"/>
  </p:sldIdLst>
  <p:sldSz cx="12192000" cy="6858000"/>
  <p:notesSz cx="6797675" cy="9926638"/>
  <p:defaultTextStyle>
    <a:defPPr>
      <a:defRPr lang="en-US"/>
    </a:defPPr>
    <a:lvl1pPr algn="l" rtl="0" eaLnBrk="0" fontAlgn="base" hangingPunct="0">
      <a:spcBef>
        <a:spcPct val="0"/>
      </a:spcBef>
      <a:spcAft>
        <a:spcPct val="0"/>
      </a:spcAft>
      <a:defRPr kern="1200">
        <a:solidFill>
          <a:schemeClr val="tx1"/>
        </a:solidFill>
        <a:latin typeface="Calibri" charset="0"/>
        <a:ea typeface="ＭＳ Ｐゴシック" charset="0"/>
        <a:cs typeface="+mn-cs"/>
      </a:defRPr>
    </a:lvl1pPr>
    <a:lvl2pPr marL="457200" algn="l" rtl="0" eaLnBrk="0" fontAlgn="base" hangingPunct="0">
      <a:spcBef>
        <a:spcPct val="0"/>
      </a:spcBef>
      <a:spcAft>
        <a:spcPct val="0"/>
      </a:spcAft>
      <a:defRPr kern="1200">
        <a:solidFill>
          <a:schemeClr val="tx1"/>
        </a:solidFill>
        <a:latin typeface="Calibri" charset="0"/>
        <a:ea typeface="ＭＳ Ｐゴシック" charset="0"/>
        <a:cs typeface="+mn-cs"/>
      </a:defRPr>
    </a:lvl2pPr>
    <a:lvl3pPr marL="914400" algn="l" rtl="0" eaLnBrk="0" fontAlgn="base" hangingPunct="0">
      <a:spcBef>
        <a:spcPct val="0"/>
      </a:spcBef>
      <a:spcAft>
        <a:spcPct val="0"/>
      </a:spcAft>
      <a:defRPr kern="1200">
        <a:solidFill>
          <a:schemeClr val="tx1"/>
        </a:solidFill>
        <a:latin typeface="Calibri" charset="0"/>
        <a:ea typeface="ＭＳ Ｐゴシック" charset="0"/>
        <a:cs typeface="+mn-cs"/>
      </a:defRPr>
    </a:lvl3pPr>
    <a:lvl4pPr marL="1371600" algn="l" rtl="0" eaLnBrk="0" fontAlgn="base" hangingPunct="0">
      <a:spcBef>
        <a:spcPct val="0"/>
      </a:spcBef>
      <a:spcAft>
        <a:spcPct val="0"/>
      </a:spcAft>
      <a:defRPr kern="1200">
        <a:solidFill>
          <a:schemeClr val="tx1"/>
        </a:solidFill>
        <a:latin typeface="Calibri" charset="0"/>
        <a:ea typeface="ＭＳ Ｐゴシック" charset="0"/>
        <a:cs typeface="+mn-cs"/>
      </a:defRPr>
    </a:lvl4pPr>
    <a:lvl5pPr marL="1828800" algn="l" rtl="0" eaLnBrk="0" fontAlgn="base" hangingPunct="0">
      <a:spcBef>
        <a:spcPct val="0"/>
      </a:spcBef>
      <a:spcAft>
        <a:spcPct val="0"/>
      </a:spcAft>
      <a:defRPr kern="1200">
        <a:solidFill>
          <a:schemeClr val="tx1"/>
        </a:solidFill>
        <a:latin typeface="Calibri" charset="0"/>
        <a:ea typeface="ＭＳ Ｐゴシック" charset="0"/>
        <a:cs typeface="+mn-cs"/>
      </a:defRPr>
    </a:lvl5pPr>
    <a:lvl6pPr marL="2286000" algn="l" defTabSz="457200" rtl="0" eaLnBrk="1" latinLnBrk="0" hangingPunct="1">
      <a:defRPr kern="1200">
        <a:solidFill>
          <a:schemeClr val="tx1"/>
        </a:solidFill>
        <a:latin typeface="Calibri" charset="0"/>
        <a:ea typeface="ＭＳ Ｐゴシック" charset="0"/>
        <a:cs typeface="+mn-cs"/>
      </a:defRPr>
    </a:lvl6pPr>
    <a:lvl7pPr marL="2743200" algn="l" defTabSz="457200" rtl="0" eaLnBrk="1" latinLnBrk="0" hangingPunct="1">
      <a:defRPr kern="1200">
        <a:solidFill>
          <a:schemeClr val="tx1"/>
        </a:solidFill>
        <a:latin typeface="Calibri" charset="0"/>
        <a:ea typeface="ＭＳ Ｐゴシック" charset="0"/>
        <a:cs typeface="+mn-cs"/>
      </a:defRPr>
    </a:lvl7pPr>
    <a:lvl8pPr marL="3200400" algn="l" defTabSz="457200" rtl="0" eaLnBrk="1" latinLnBrk="0" hangingPunct="1">
      <a:defRPr kern="1200">
        <a:solidFill>
          <a:schemeClr val="tx1"/>
        </a:solidFill>
        <a:latin typeface="Calibri" charset="0"/>
        <a:ea typeface="ＭＳ Ｐゴシック" charset="0"/>
        <a:cs typeface="+mn-cs"/>
      </a:defRPr>
    </a:lvl8pPr>
    <a:lvl9pPr marL="3657600" algn="l" defTabSz="457200" rtl="0" eaLnBrk="1" latinLnBrk="0" hangingPunct="1">
      <a:defRPr kern="1200">
        <a:solidFill>
          <a:schemeClr val="tx1"/>
        </a:solidFill>
        <a:latin typeface="Calibri" charset="0"/>
        <a:ea typeface="ＭＳ Ｐゴシック" charset="0"/>
        <a:cs typeface="+mn-cs"/>
      </a:defRPr>
    </a:lvl9pPr>
  </p:defaultTextStyle>
  <p:extLst>
    <p:ext uri="{EFAFB233-063F-42B5-8137-9DF3F51BA10A}">
      <p15:sldGuideLst xmlns:p15="http://schemas.microsoft.com/office/powerpoint/2012/main">
        <p15:guide id="2" orient="horz" pos="4247" userDrawn="1">
          <p15:clr>
            <a:srgbClr val="A4A3A4"/>
          </p15:clr>
        </p15:guide>
        <p15:guide id="8" orient="horz" pos="3793" userDrawn="1">
          <p15:clr>
            <a:srgbClr val="A4A3A4"/>
          </p15:clr>
        </p15:guide>
        <p15:guide id="11" pos="2631" userDrawn="1">
          <p15:clr>
            <a:srgbClr val="A4A3A4"/>
          </p15:clr>
        </p15:guide>
        <p15:guide id="14" pos="846" userDrawn="1">
          <p15:clr>
            <a:srgbClr val="A4A3A4"/>
          </p15:clr>
        </p15:guide>
        <p15:guide id="15" pos="7497" userDrawn="1">
          <p15:clr>
            <a:srgbClr val="A4A3A4"/>
          </p15:clr>
        </p15:guide>
        <p15:guide id="16" pos="483" userDrawn="1">
          <p15:clr>
            <a:srgbClr val="A4A3A4"/>
          </p15:clr>
        </p15:guide>
        <p15:guide id="20" orient="horz" pos="2863" userDrawn="1">
          <p15:clr>
            <a:srgbClr val="A4A3A4"/>
          </p15:clr>
        </p15:guide>
        <p15:guide id="22" orient="horz" pos="1215" userDrawn="1">
          <p15:clr>
            <a:srgbClr val="A4A3A4"/>
          </p15:clr>
        </p15:guide>
        <p15:guide id="24" pos="5713"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6F8E247-9A57-E1C6-83BC-1D6097552A1F}" name="Valerie Kgasoe" initials="VK" userId="S::VKgasoe@csir.co.za::8c40436c-5dc3-4632-843c-962cbd20508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A5D9"/>
    <a:srgbClr val="37ACC0"/>
    <a:srgbClr val="27BFD6"/>
    <a:srgbClr val="032C50"/>
    <a:srgbClr val="2886C7"/>
    <a:srgbClr val="4A7EBB"/>
    <a:srgbClr val="012D50"/>
    <a:srgbClr val="CCECFF"/>
    <a:srgbClr val="82AE19"/>
    <a:srgbClr val="D0D8E8"/>
  </p:clrMru>
  <p:extLst>
    <p:ext uri="{E76CE94A-603C-4142-B9EB-6D1370010A27}">
      <p14:discardImageEditData xmlns:p14="http://schemas.microsoft.com/office/powerpoint/2010/main" val="0"/>
    </p:ext>
    <p:ext uri="{D31A062A-798A-4329-ABDD-BBA856620510}">
      <p14:defaultImageDpi xmlns:p14="http://schemas.microsoft.com/office/powerpoint/2010/main" val="33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558" autoAdjust="0"/>
    <p:restoredTop sz="91438" autoAdjust="0"/>
  </p:normalViewPr>
  <p:slideViewPr>
    <p:cSldViewPr snapToGrid="0">
      <p:cViewPr varScale="1">
        <p:scale>
          <a:sx n="72" d="100"/>
          <a:sy n="72" d="100"/>
        </p:scale>
        <p:origin x="955" y="58"/>
      </p:cViewPr>
      <p:guideLst>
        <p:guide orient="horz" pos="4247"/>
        <p:guide orient="horz" pos="3793"/>
        <p:guide pos="2631"/>
        <p:guide pos="846"/>
        <p:guide pos="7497"/>
        <p:guide pos="483"/>
        <p:guide orient="horz" pos="2863"/>
        <p:guide orient="horz" pos="1215"/>
        <p:guide pos="5713"/>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4.xml"/><Relationship Id="rId13" Type="http://schemas.openxmlformats.org/officeDocument/2006/relationships/slide" Target="slides/slide4.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5" Type="http://schemas.openxmlformats.org/officeDocument/2006/relationships/slideMaster" Target="slideMasters/slideMaster1.xml"/><Relationship Id="rId15" Type="http://schemas.openxmlformats.org/officeDocument/2006/relationships/slide" Target="slides/slide6.xml"/><Relationship Id="rId10" Type="http://schemas.openxmlformats.org/officeDocument/2006/relationships/slide" Target="slides/slide1.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dirty="0"/>
          </a:p>
        </p:txBody>
      </p:sp>
      <p:sp>
        <p:nvSpPr>
          <p:cNvPr id="3" name="Date Placeholder 2"/>
          <p:cNvSpPr>
            <a:spLocks noGrp="1"/>
          </p:cNvSpPr>
          <p:nvPr>
            <p:ph type="dt" sz="quarter"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42F872D9-ABEE-B74B-8683-8CDD7C985F27}" type="datetimeFigureOut">
              <a:rPr lang="en-US"/>
              <a:pPr/>
              <a:t>10/15/2026</a:t>
            </a:fld>
            <a:endParaRPr lang="en-US" dirty="0"/>
          </a:p>
        </p:txBody>
      </p:sp>
      <p:sp>
        <p:nvSpPr>
          <p:cNvPr id="4" name="Footer Placeholder 3"/>
          <p:cNvSpPr>
            <a:spLocks noGrp="1"/>
          </p:cNvSpPr>
          <p:nvPr>
            <p:ph type="ftr" sz="quarter" idx="2"/>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dirty="0"/>
          </a:p>
        </p:txBody>
      </p:sp>
      <p:sp>
        <p:nvSpPr>
          <p:cNvPr id="5" name="Slide Number Placeholder 4"/>
          <p:cNvSpPr>
            <a:spLocks noGrp="1"/>
          </p:cNvSpPr>
          <p:nvPr>
            <p:ph type="sldNum" sz="quarter" idx="3"/>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0D91CD02-3BF6-D44C-BD2D-3C72560CC613}" type="slidenum">
              <a:rPr lang="en-US"/>
              <a:pPr/>
              <a:t>‹#›</a:t>
            </a:fld>
            <a:endParaRPr lang="en-US" dirty="0"/>
          </a:p>
        </p:txBody>
      </p:sp>
    </p:spTree>
    <p:extLst>
      <p:ext uri="{BB962C8B-B14F-4D97-AF65-F5344CB8AC3E}">
        <p14:creationId xmlns:p14="http://schemas.microsoft.com/office/powerpoint/2010/main" val="709535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GB" dirty="0"/>
          </a:p>
        </p:txBody>
      </p:sp>
      <p:sp>
        <p:nvSpPr>
          <p:cNvPr id="3" name="Date Placeholder 2"/>
          <p:cNvSpPr>
            <a:spLocks noGrp="1"/>
          </p:cNvSpPr>
          <p:nvPr>
            <p:ph type="dt" idx="1"/>
          </p:nvPr>
        </p:nvSpPr>
        <p:spPr>
          <a:xfrm>
            <a:off x="3849688" y="0"/>
            <a:ext cx="2946400" cy="4968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C7A197FB-2522-9C4C-81BC-460BF39286BB}" type="datetimeFigureOut">
              <a:rPr lang="en-GB"/>
              <a:pPr/>
              <a:t>15/10/2026</a:t>
            </a:fld>
            <a:endParaRPr lang="en-GB" dirty="0"/>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pPr lvl="0"/>
            <a:endParaRPr lang="en-GB" noProof="0" dirty="0"/>
          </a:p>
        </p:txBody>
      </p:sp>
      <p:sp>
        <p:nvSpPr>
          <p:cNvPr id="5" name="Notes Placeholder 4"/>
          <p:cNvSpPr>
            <a:spLocks noGrp="1"/>
          </p:cNvSpPr>
          <p:nvPr>
            <p:ph type="body" sz="quarter" idx="3"/>
          </p:nvPr>
        </p:nvSpPr>
        <p:spPr>
          <a:xfrm>
            <a:off x="679450" y="4714875"/>
            <a:ext cx="5438775" cy="4467225"/>
          </a:xfrm>
          <a:prstGeom prst="rect">
            <a:avLst/>
          </a:prstGeom>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163"/>
            <a:ext cx="2946400" cy="4968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GB" dirty="0"/>
          </a:p>
        </p:txBody>
      </p:sp>
      <p:sp>
        <p:nvSpPr>
          <p:cNvPr id="7" name="Slide Number Placeholder 6"/>
          <p:cNvSpPr>
            <a:spLocks noGrp="1"/>
          </p:cNvSpPr>
          <p:nvPr>
            <p:ph type="sldNum" sz="quarter" idx="5"/>
          </p:nvPr>
        </p:nvSpPr>
        <p:spPr>
          <a:xfrm>
            <a:off x="3849688" y="9428163"/>
            <a:ext cx="2946400" cy="4968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1BF3A465-5FAC-C040-AD63-400143405BAE}" type="slidenum">
              <a:rPr lang="en-GB"/>
              <a:pPr/>
              <a:t>‹#›</a:t>
            </a:fld>
            <a:endParaRPr lang="en-GB" dirty="0"/>
          </a:p>
        </p:txBody>
      </p:sp>
    </p:spTree>
    <p:extLst>
      <p:ext uri="{BB962C8B-B14F-4D97-AF65-F5344CB8AC3E}">
        <p14:creationId xmlns:p14="http://schemas.microsoft.com/office/powerpoint/2010/main" val="2396675592"/>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mn-lt"/>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308129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7623585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7469581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Somewhere on slide 4 show the timing around – add the text box.</a:t>
            </a:r>
            <a:endParaRPr lang="en-GB" dirty="0"/>
          </a:p>
          <a:p>
            <a:endParaRPr dirty="0"/>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endParaRPr dirty="0"/>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81189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69ECB1B3-B920-5232-B7EE-69FBFE2DBEF8}"/>
              </a:ext>
            </a:extLst>
          </p:cNvPr>
          <p:cNvSpPr/>
          <p:nvPr userDrawn="1"/>
        </p:nvSpPr>
        <p:spPr>
          <a:xfrm>
            <a:off x="0" y="5580993"/>
            <a:ext cx="12192000" cy="127700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a:extLst>
              <a:ext uri="{FF2B5EF4-FFF2-40B4-BE49-F238E27FC236}">
                <a16:creationId xmlns:a16="http://schemas.microsoft.com/office/drawing/2014/main" id="{919E5A5D-B179-ACA4-846E-0884B447E24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921819" y="5999182"/>
            <a:ext cx="1990433" cy="690178"/>
          </a:xfrm>
          <a:prstGeom prst="rect">
            <a:avLst/>
          </a:prstGeom>
        </p:spPr>
      </p:pic>
      <p:sp>
        <p:nvSpPr>
          <p:cNvPr id="2" name="Title 1"/>
          <p:cNvSpPr>
            <a:spLocks noGrp="1"/>
          </p:cNvSpPr>
          <p:nvPr>
            <p:ph type="title"/>
          </p:nvPr>
        </p:nvSpPr>
        <p:spPr>
          <a:xfrm>
            <a:off x="371392" y="232082"/>
            <a:ext cx="9940925" cy="972460"/>
          </a:xfrm>
        </p:spPr>
        <p:txBody>
          <a:bodyPr>
            <a:normAutofit/>
          </a:bodyPr>
          <a:lstStyle>
            <a:lvl1pPr algn="l">
              <a:defRPr sz="2800" b="1">
                <a:solidFill>
                  <a:srgbClr val="032C50"/>
                </a:solidFill>
                <a:latin typeface="Arial"/>
                <a:cs typeface="Arial"/>
              </a:defRPr>
            </a:lvl1pPr>
          </a:lstStyle>
          <a:p>
            <a:r>
              <a:rPr lang="en-US" dirty="0"/>
              <a:t>Click to edit Master title style</a:t>
            </a:r>
          </a:p>
        </p:txBody>
      </p:sp>
      <p:sp>
        <p:nvSpPr>
          <p:cNvPr id="5" name="Content Placeholder 4"/>
          <p:cNvSpPr>
            <a:spLocks noGrp="1"/>
          </p:cNvSpPr>
          <p:nvPr>
            <p:ph sz="quarter" idx="10"/>
          </p:nvPr>
        </p:nvSpPr>
        <p:spPr>
          <a:xfrm>
            <a:off x="422892" y="1702317"/>
            <a:ext cx="10003367"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371475" y="6080751"/>
            <a:ext cx="391339" cy="391339"/>
          </a:xfrm>
          <a:prstGeom prst="ellipse">
            <a:avLst/>
          </a:prstGeom>
          <a:solidFill>
            <a:srgbClr val="032C50"/>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6C8565EB-563C-DC4D-846E-244983B5C974}" type="slidenum">
              <a:rPr lang="en-US" sz="800" b="0" smtClean="0">
                <a:solidFill>
                  <a:schemeClr val="bg1"/>
                </a:solidFill>
                <a:latin typeface="Arial"/>
                <a:cs typeface="Arial"/>
              </a:rPr>
              <a:t>‹#›</a:t>
            </a:fld>
            <a:endParaRPr lang="en-US" sz="800" b="0" dirty="0">
              <a:solidFill>
                <a:schemeClr val="bg1"/>
              </a:solidFill>
              <a:latin typeface="Arial"/>
              <a:cs typeface="Arial"/>
            </a:endParaRPr>
          </a:p>
        </p:txBody>
      </p:sp>
      <p:sp>
        <p:nvSpPr>
          <p:cNvPr id="4" name="Rectangle 3">
            <a:extLst>
              <a:ext uri="{FF2B5EF4-FFF2-40B4-BE49-F238E27FC236}">
                <a16:creationId xmlns:a16="http://schemas.microsoft.com/office/drawing/2014/main" id="{F2CC4733-5795-4B5A-2781-2879569B9717}"/>
              </a:ext>
            </a:extLst>
          </p:cNvPr>
          <p:cNvSpPr/>
          <p:nvPr userDrawn="1"/>
        </p:nvSpPr>
        <p:spPr>
          <a:xfrm>
            <a:off x="0" y="5759532"/>
            <a:ext cx="12192000" cy="45719"/>
          </a:xfrm>
          <a:prstGeom prst="rect">
            <a:avLst/>
          </a:prstGeom>
          <a:gradFill flip="none" rotWithShape="1">
            <a:gsLst>
              <a:gs pos="32000">
                <a:srgbClr val="25A0DA"/>
              </a:gs>
              <a:gs pos="100000">
                <a:schemeClr val="bg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AI-generated content may be incorrect.">
            <a:extLst>
              <a:ext uri="{FF2B5EF4-FFF2-40B4-BE49-F238E27FC236}">
                <a16:creationId xmlns:a16="http://schemas.microsoft.com/office/drawing/2014/main" id="{0D65B69D-77E0-5070-B237-8C7C1E201DFA}"/>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63270" y="5935752"/>
            <a:ext cx="1888490" cy="696823"/>
          </a:xfrm>
          <a:prstGeom prst="rect">
            <a:avLst/>
          </a:prstGeom>
        </p:spPr>
      </p:pic>
    </p:spTree>
    <p:extLst>
      <p:ext uri="{BB962C8B-B14F-4D97-AF65-F5344CB8AC3E}">
        <p14:creationId xmlns:p14="http://schemas.microsoft.com/office/powerpoint/2010/main" val="3832912709"/>
      </p:ext>
    </p:extLst>
  </p:cSld>
  <p:clrMapOvr>
    <a:masterClrMapping/>
  </p:clrMapOvr>
  <p:extLst>
    <p:ext uri="{DCECCB84-F9BA-43D5-87BE-67443E8EF086}">
      <p15:sldGuideLst xmlns:p15="http://schemas.microsoft.com/office/powerpoint/2012/main">
        <p15:guide id="1" orient="horz" pos="4178" userDrawn="1">
          <p15:clr>
            <a:srgbClr val="FBAE40"/>
          </p15:clr>
        </p15:guide>
        <p15:guide id="2" pos="23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172705"/>
            <a:ext cx="9940926" cy="972460"/>
          </a:xfrm>
        </p:spPr>
        <p:txBody>
          <a:bodyPr>
            <a:normAutofit/>
          </a:bodyPr>
          <a:lstStyle>
            <a:lvl1pPr algn="l">
              <a:defRPr sz="2800" b="1">
                <a:solidFill>
                  <a:srgbClr val="032C50"/>
                </a:solidFill>
                <a:latin typeface="Arial"/>
                <a:cs typeface="Arial"/>
              </a:defRPr>
            </a:lvl1pPr>
          </a:lstStyle>
          <a:p>
            <a:r>
              <a:rPr lang="en-US" dirty="0"/>
              <a:t>Click to edit Master title style</a:t>
            </a:r>
          </a:p>
        </p:txBody>
      </p:sp>
      <p:sp>
        <p:nvSpPr>
          <p:cNvPr id="5" name="Content Placeholder 4"/>
          <p:cNvSpPr>
            <a:spLocks noGrp="1"/>
          </p:cNvSpPr>
          <p:nvPr>
            <p:ph sz="quarter" idx="10"/>
          </p:nvPr>
        </p:nvSpPr>
        <p:spPr>
          <a:xfrm>
            <a:off x="371475" y="1385653"/>
            <a:ext cx="10019242"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Oval 3">
            <a:extLst>
              <a:ext uri="{FF2B5EF4-FFF2-40B4-BE49-F238E27FC236}">
                <a16:creationId xmlns:a16="http://schemas.microsoft.com/office/drawing/2014/main" id="{61B780A5-4D51-C064-E870-4ECA794D3BC4}"/>
              </a:ext>
            </a:extLst>
          </p:cNvPr>
          <p:cNvSpPr/>
          <p:nvPr userDrawn="1"/>
        </p:nvSpPr>
        <p:spPr>
          <a:xfrm>
            <a:off x="371475" y="6080751"/>
            <a:ext cx="391339" cy="391339"/>
          </a:xfrm>
          <a:prstGeom prst="ellipse">
            <a:avLst/>
          </a:prstGeom>
          <a:solidFill>
            <a:srgbClr val="032C50"/>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6C8565EB-563C-DC4D-846E-244983B5C974}" type="slidenum">
              <a:rPr lang="en-US" sz="800" b="0" smtClean="0">
                <a:solidFill>
                  <a:schemeClr val="bg1"/>
                </a:solidFill>
                <a:latin typeface="Arial"/>
                <a:cs typeface="Arial"/>
              </a:rPr>
              <a:t>‹#›</a:t>
            </a:fld>
            <a:endParaRPr lang="en-US" sz="800" b="0" dirty="0">
              <a:solidFill>
                <a:schemeClr val="bg1"/>
              </a:solidFill>
              <a:latin typeface="Arial"/>
              <a:cs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71475" y="208331"/>
            <a:ext cx="9940926" cy="972460"/>
          </a:xfrm>
        </p:spPr>
        <p:txBody>
          <a:bodyPr>
            <a:normAutofit/>
          </a:bodyPr>
          <a:lstStyle>
            <a:lvl1pPr algn="l">
              <a:defRPr sz="2800" b="1">
                <a:solidFill>
                  <a:srgbClr val="032C50"/>
                </a:solidFill>
                <a:latin typeface="Arial"/>
                <a:cs typeface="Arial"/>
              </a:defRPr>
            </a:lvl1pPr>
          </a:lstStyle>
          <a:p>
            <a:r>
              <a:rPr lang="en-US" dirty="0"/>
              <a:t>Click to edit Master title style</a:t>
            </a:r>
          </a:p>
        </p:txBody>
      </p:sp>
      <p:sp>
        <p:nvSpPr>
          <p:cNvPr id="5" name="Content Placeholder 4"/>
          <p:cNvSpPr>
            <a:spLocks noGrp="1"/>
          </p:cNvSpPr>
          <p:nvPr>
            <p:ph sz="quarter" idx="10"/>
          </p:nvPr>
        </p:nvSpPr>
        <p:spPr>
          <a:xfrm>
            <a:off x="371475" y="1385653"/>
            <a:ext cx="10019242"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EE1A633-F4BC-B973-53B7-FD7D3B6A6832}"/>
              </a:ext>
            </a:extLst>
          </p:cNvPr>
          <p:cNvSpPr/>
          <p:nvPr userDrawn="1"/>
        </p:nvSpPr>
        <p:spPr>
          <a:xfrm>
            <a:off x="0" y="5580993"/>
            <a:ext cx="12192000" cy="1277007"/>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3522724" y="209141"/>
            <a:ext cx="8245723" cy="973138"/>
          </a:xfrm>
        </p:spPr>
        <p:txBody>
          <a:bodyPr>
            <a:normAutofit/>
          </a:bodyPr>
          <a:lstStyle>
            <a:lvl1pPr algn="l">
              <a:defRPr sz="2800" b="1">
                <a:solidFill>
                  <a:srgbClr val="032C50"/>
                </a:solidFill>
                <a:latin typeface="Arial"/>
                <a:cs typeface="Arial"/>
              </a:defRPr>
            </a:lvl1pPr>
          </a:lstStyle>
          <a:p>
            <a:r>
              <a:rPr lang="en-US" dirty="0"/>
              <a:t>Click to edit Master title style</a:t>
            </a:r>
          </a:p>
        </p:txBody>
      </p:sp>
      <p:sp>
        <p:nvSpPr>
          <p:cNvPr id="5" name="Content Placeholder 4"/>
          <p:cNvSpPr>
            <a:spLocks noGrp="1"/>
          </p:cNvSpPr>
          <p:nvPr>
            <p:ph sz="quarter" idx="10"/>
          </p:nvPr>
        </p:nvSpPr>
        <p:spPr>
          <a:xfrm>
            <a:off x="3522725" y="1349140"/>
            <a:ext cx="8150720"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4" name="Picture 3">
            <a:extLst>
              <a:ext uri="{FF2B5EF4-FFF2-40B4-BE49-F238E27FC236}">
                <a16:creationId xmlns:a16="http://schemas.microsoft.com/office/drawing/2014/main" id="{8E0EC37B-B147-15F6-69CC-9AC88D7017A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9921819" y="5999182"/>
            <a:ext cx="1990433" cy="690178"/>
          </a:xfrm>
          <a:prstGeom prst="rect">
            <a:avLst/>
          </a:prstGeom>
        </p:spPr>
      </p:pic>
      <p:sp>
        <p:nvSpPr>
          <p:cNvPr id="7" name="Oval 6">
            <a:extLst>
              <a:ext uri="{FF2B5EF4-FFF2-40B4-BE49-F238E27FC236}">
                <a16:creationId xmlns:a16="http://schemas.microsoft.com/office/drawing/2014/main" id="{35ABF8CD-8CB3-8EB3-CBD7-F0B7963945C1}"/>
              </a:ext>
            </a:extLst>
          </p:cNvPr>
          <p:cNvSpPr/>
          <p:nvPr userDrawn="1"/>
        </p:nvSpPr>
        <p:spPr>
          <a:xfrm>
            <a:off x="371475" y="6080751"/>
            <a:ext cx="391339" cy="391339"/>
          </a:xfrm>
          <a:prstGeom prst="ellipse">
            <a:avLst/>
          </a:prstGeom>
          <a:solidFill>
            <a:srgbClr val="032C50"/>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6C8565EB-563C-DC4D-846E-244983B5C974}" type="slidenum">
              <a:rPr lang="en-US" sz="800" b="0" smtClean="0">
                <a:solidFill>
                  <a:schemeClr val="bg1"/>
                </a:solidFill>
                <a:latin typeface="Arial"/>
                <a:cs typeface="Arial"/>
              </a:rPr>
              <a:t>‹#›</a:t>
            </a:fld>
            <a:endParaRPr lang="en-US" sz="800" b="0" dirty="0">
              <a:solidFill>
                <a:schemeClr val="bg1"/>
              </a:solidFill>
              <a:latin typeface="Arial"/>
              <a:cs typeface="Arial"/>
            </a:endParaRPr>
          </a:p>
        </p:txBody>
      </p:sp>
      <p:sp>
        <p:nvSpPr>
          <p:cNvPr id="8" name="Rectangle 7">
            <a:extLst>
              <a:ext uri="{FF2B5EF4-FFF2-40B4-BE49-F238E27FC236}">
                <a16:creationId xmlns:a16="http://schemas.microsoft.com/office/drawing/2014/main" id="{5D5A9A89-7F88-DD64-1A46-677ACA3085A4}"/>
              </a:ext>
            </a:extLst>
          </p:cNvPr>
          <p:cNvSpPr/>
          <p:nvPr userDrawn="1"/>
        </p:nvSpPr>
        <p:spPr>
          <a:xfrm>
            <a:off x="0" y="5579650"/>
            <a:ext cx="12192000" cy="45719"/>
          </a:xfrm>
          <a:prstGeom prst="rect">
            <a:avLst/>
          </a:prstGeom>
          <a:gradFill flip="none" rotWithShape="1">
            <a:gsLst>
              <a:gs pos="32000">
                <a:srgbClr val="25A0DA"/>
              </a:gs>
              <a:gs pos="100000">
                <a:schemeClr val="bg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5" descr="A close-up of a logo&#10;&#10;AI-generated content may be incorrect.">
            <a:extLst>
              <a:ext uri="{FF2B5EF4-FFF2-40B4-BE49-F238E27FC236}">
                <a16:creationId xmlns:a16="http://schemas.microsoft.com/office/drawing/2014/main" id="{B0516CB3-F1C5-F933-98C2-AEA05FDEE659}"/>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763270" y="5935752"/>
            <a:ext cx="1888490" cy="696823"/>
          </a:xfrm>
          <a:prstGeom prst="rect">
            <a:avLst/>
          </a:prstGeom>
        </p:spPr>
      </p:pic>
    </p:spTree>
    <p:extLst>
      <p:ext uri="{BB962C8B-B14F-4D97-AF65-F5344CB8AC3E}">
        <p14:creationId xmlns:p14="http://schemas.microsoft.com/office/powerpoint/2010/main" val="399709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634294" y="425355"/>
            <a:ext cx="7095251" cy="973138"/>
          </a:xfrm>
        </p:spPr>
        <p:txBody>
          <a:bodyPr>
            <a:normAutofit/>
          </a:bodyPr>
          <a:lstStyle>
            <a:lvl1pPr algn="l">
              <a:defRPr sz="2800" b="1">
                <a:solidFill>
                  <a:srgbClr val="032C50"/>
                </a:solidFill>
                <a:latin typeface="Arial"/>
                <a:cs typeface="Arial"/>
              </a:defRPr>
            </a:lvl1pPr>
          </a:lstStyle>
          <a:p>
            <a:r>
              <a:rPr lang="en-US" dirty="0"/>
              <a:t>Click to edit Master title style</a:t>
            </a:r>
          </a:p>
        </p:txBody>
      </p:sp>
      <p:sp>
        <p:nvSpPr>
          <p:cNvPr id="5" name="Content Placeholder 4"/>
          <p:cNvSpPr>
            <a:spLocks noGrp="1"/>
          </p:cNvSpPr>
          <p:nvPr>
            <p:ph sz="quarter" idx="10"/>
          </p:nvPr>
        </p:nvSpPr>
        <p:spPr>
          <a:xfrm>
            <a:off x="4635062" y="1658501"/>
            <a:ext cx="7126014" cy="4159720"/>
          </a:xfrm>
        </p:spPr>
        <p:txBody>
          <a:bodyPr/>
          <a:lstStyle>
            <a:lvl1pPr>
              <a:defRPr sz="2000">
                <a:solidFill>
                  <a:srgbClr val="032C50"/>
                </a:solidFill>
                <a:latin typeface="Arial"/>
                <a:cs typeface="Arial"/>
              </a:defRPr>
            </a:lvl1pPr>
            <a:lvl2pPr>
              <a:defRPr sz="1800">
                <a:solidFill>
                  <a:srgbClr val="032C50"/>
                </a:solidFill>
                <a:latin typeface="Arial"/>
                <a:cs typeface="Arial"/>
              </a:defRPr>
            </a:lvl2pPr>
            <a:lvl3pPr>
              <a:defRPr sz="1600">
                <a:solidFill>
                  <a:srgbClr val="032C50"/>
                </a:solidFill>
                <a:latin typeface="Arial"/>
                <a:cs typeface="Arial"/>
              </a:defRPr>
            </a:lvl3pPr>
            <a:lvl4pPr>
              <a:defRPr sz="1600">
                <a:solidFill>
                  <a:srgbClr val="032C50"/>
                </a:solidFill>
                <a:latin typeface="Arial"/>
                <a:cs typeface="Arial"/>
              </a:defRPr>
            </a:lvl4pPr>
            <a:lvl5pPr>
              <a:defRPr sz="1200">
                <a:solidFill>
                  <a:srgbClr val="032C50"/>
                </a:solidFill>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Oval 8"/>
          <p:cNvSpPr/>
          <p:nvPr userDrawn="1"/>
        </p:nvSpPr>
        <p:spPr>
          <a:xfrm>
            <a:off x="372174" y="5819494"/>
            <a:ext cx="539612" cy="539612"/>
          </a:xfrm>
          <a:prstGeom prst="ellipse">
            <a:avLst/>
          </a:prstGeom>
          <a:solidFill>
            <a:srgbClr val="032C50"/>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55C5FD65-1417-934F-AC5A-F13D9E7C2F1E}" type="slidenum">
              <a:rPr lang="en-US" sz="1400" b="0" smtClean="0">
                <a:solidFill>
                  <a:schemeClr val="bg1"/>
                </a:solidFill>
                <a:latin typeface="Arial"/>
                <a:cs typeface="Arial"/>
              </a:rPr>
              <a:t>‹#›</a:t>
            </a:fld>
            <a:endParaRPr lang="en-US" sz="1400" b="0" dirty="0">
              <a:solidFill>
                <a:schemeClr val="bg1"/>
              </a:solidFill>
              <a:latin typeface="Arial"/>
              <a:cs typeface="Arial"/>
            </a:endParaRPr>
          </a:p>
        </p:txBody>
      </p:sp>
    </p:spTree>
  </p:cSld>
  <p:clrMapOvr>
    <a:masterClrMapping/>
  </p:clrMapOvr>
  <p:extLst>
    <p:ext uri="{DCECCB84-F9BA-43D5-87BE-67443E8EF086}">
      <p15:sldGuideLst xmlns:p15="http://schemas.microsoft.com/office/powerpoint/2012/main">
        <p15:guide id="1" orient="horz" pos="2160">
          <p15:clr>
            <a:srgbClr val="FBAE40"/>
          </p15:clr>
        </p15:guide>
        <p15:guide id="2" pos="30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592116"/>
            <a:ext cx="10972800" cy="1143000"/>
          </a:xfrm>
        </p:spPr>
        <p:txBody>
          <a:bodyPr>
            <a:normAutofit/>
          </a:bodyPr>
          <a:lstStyle>
            <a:lvl1pPr algn="l">
              <a:defRPr sz="2800" b="1">
                <a:solidFill>
                  <a:schemeClr val="bg1"/>
                </a:solidFill>
                <a:latin typeface="Arial"/>
                <a:cs typeface="Arial"/>
              </a:defRPr>
            </a:lvl1pPr>
          </a:lstStyle>
          <a:p>
            <a:r>
              <a:rPr lang="en-US" dirty="0"/>
              <a:t>Click to edit Master title style</a:t>
            </a:r>
          </a:p>
        </p:txBody>
      </p:sp>
      <p:pic>
        <p:nvPicPr>
          <p:cNvPr id="3" name="Picture 2" descr="A close-up of a logo&#10;&#10;AI-generated content may be incorrect.">
            <a:extLst>
              <a:ext uri="{FF2B5EF4-FFF2-40B4-BE49-F238E27FC236}">
                <a16:creationId xmlns:a16="http://schemas.microsoft.com/office/drawing/2014/main" id="{EC5515A9-E929-D9AD-4970-579787C5421E}"/>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875030" y="5986552"/>
            <a:ext cx="1888490" cy="696823"/>
          </a:xfrm>
          <a:prstGeom prst="rect">
            <a:avLst/>
          </a:prstGeom>
        </p:spPr>
      </p:pic>
    </p:spTree>
    <p:extLst>
      <p:ext uri="{BB962C8B-B14F-4D97-AF65-F5344CB8AC3E}">
        <p14:creationId xmlns:p14="http://schemas.microsoft.com/office/powerpoint/2010/main" val="86291262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7.jpg"/></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theme" Target="../theme/theme4.xml"/><Relationship Id="rId1" Type="http://schemas.openxmlformats.org/officeDocument/2006/relationships/slideLayout" Target="../slideLayouts/slideLayout7.xml"/><Relationship Id="rId4" Type="http://schemas.openxmlformats.org/officeDocument/2006/relationships/image" Target="../media/image8.jpg"/></Relationships>
</file>

<file path=ppt/slideMasters/_rels/slideMaster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person holding a glass container&#10;&#10;AI-generated content may be incorrect.">
            <a:extLst>
              <a:ext uri="{FF2B5EF4-FFF2-40B4-BE49-F238E27FC236}">
                <a16:creationId xmlns:a16="http://schemas.microsoft.com/office/drawing/2014/main" id="{72C36FFA-0022-87D4-A4EC-83E6AD8CE544}"/>
              </a:ext>
            </a:extLst>
          </p:cNvPr>
          <p:cNvPicPr>
            <a:picLocks noChangeAspect="1"/>
          </p:cNvPicPr>
          <p:nvPr userDrawn="1"/>
        </p:nvPicPr>
        <p:blipFill>
          <a:blip r:embed="rId3">
            <a:extLst>
              <a:ext uri="{28A0092B-C50C-407E-A947-70E740481C1C}">
                <a14:useLocalDpi xmlns:a14="http://schemas.microsoft.com/office/drawing/2010/main" val="0"/>
              </a:ext>
            </a:extLst>
          </a:blip>
          <a:srcRect t="608"/>
          <a:stretch>
            <a:fillRect/>
          </a:stretch>
        </p:blipFill>
        <p:spPr>
          <a:xfrm>
            <a:off x="-1" y="0"/>
            <a:ext cx="12266579" cy="5546964"/>
          </a:xfrm>
          <a:prstGeom prst="rect">
            <a:avLst/>
          </a:prstGeom>
        </p:spPr>
      </p:pic>
      <p:pic>
        <p:nvPicPr>
          <p:cNvPr id="5" name="Picture 4">
            <a:extLst>
              <a:ext uri="{FF2B5EF4-FFF2-40B4-BE49-F238E27FC236}">
                <a16:creationId xmlns:a16="http://schemas.microsoft.com/office/drawing/2014/main" id="{8CD305A2-D403-E5A1-82D2-200FCBE67286}"/>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a:fillRect/>
          </a:stretch>
        </p:blipFill>
        <p:spPr>
          <a:xfrm>
            <a:off x="2171" y="5481360"/>
            <a:ext cx="12189829" cy="1376640"/>
          </a:xfrm>
          <a:prstGeom prst="rect">
            <a:avLst/>
          </a:prstGeom>
        </p:spPr>
      </p:pic>
      <p:sp>
        <p:nvSpPr>
          <p:cNvPr id="8" name="Title Placeholder 1"/>
          <p:cNvSpPr>
            <a:spLocks noGrp="1"/>
          </p:cNvSpPr>
          <p:nvPr>
            <p:ph type="title"/>
          </p:nvPr>
        </p:nvSpPr>
        <p:spPr>
          <a:xfrm>
            <a:off x="6096000" y="274638"/>
            <a:ext cx="5486400" cy="1143000"/>
          </a:xfrm>
          <a:prstGeom prst="rect">
            <a:avLst/>
          </a:prstGeom>
        </p:spPr>
        <p:txBody>
          <a:bodyPr vert="horz" lIns="91440" tIns="45720" rIns="91440" bIns="45720" rtlCol="0" anchor="ctr">
            <a:normAutofit/>
          </a:bodyPr>
          <a:lstStyle/>
          <a:p>
            <a:r>
              <a:rPr lang="en-US" dirty="0"/>
              <a:t>Click to edit Master title style</a:t>
            </a:r>
          </a:p>
        </p:txBody>
      </p:sp>
      <p:sp>
        <p:nvSpPr>
          <p:cNvPr id="9" name="Text Placeholder 2"/>
          <p:cNvSpPr>
            <a:spLocks noGrp="1"/>
          </p:cNvSpPr>
          <p:nvPr>
            <p:ph type="body" idx="1"/>
          </p:nvPr>
        </p:nvSpPr>
        <p:spPr>
          <a:xfrm>
            <a:off x="6096000" y="1600205"/>
            <a:ext cx="5486400" cy="363681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txBox="1">
            <a:spLocks/>
          </p:cNvSpPr>
          <p:nvPr/>
        </p:nvSpPr>
        <p:spPr>
          <a:xfrm>
            <a:off x="11568608" y="6453336"/>
            <a:ext cx="781877" cy="313010"/>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spTree>
    <p:extLst>
      <p:ext uri="{BB962C8B-B14F-4D97-AF65-F5344CB8AC3E}">
        <p14:creationId xmlns:p14="http://schemas.microsoft.com/office/powerpoint/2010/main" val="1214005153"/>
      </p:ext>
    </p:extLst>
  </p:cSld>
  <p:clrMap bg1="lt1" tx1="dk1" bg2="lt2" tx2="dk2" accent1="accent1" accent2="accent2" accent3="accent3" accent4="accent4" accent5="accent5" accent6="accent6" hlink="hlink" folHlink="folHlink"/>
  <p:sldLayoutIdLst>
    <p:sldLayoutId id="2147484487" r:id="rId1"/>
  </p:sldLayoutIdLst>
  <p:txStyles>
    <p:titleStyle>
      <a:lvl1pPr algn="r" defTabSz="457200" rtl="0" eaLnBrk="1" latinLnBrk="0" hangingPunct="1">
        <a:spcBef>
          <a:spcPct val="0"/>
        </a:spcBef>
        <a:buNone/>
        <a:defRPr sz="2800" b="1" kern="1200">
          <a:solidFill>
            <a:srgbClr val="032C50"/>
          </a:solidFill>
          <a:latin typeface="Arial" panose="020B0604020202020204" pitchFamily="34" charset="0"/>
          <a:ea typeface="+mj-ea"/>
          <a:cs typeface="Arial" panose="020B0604020202020204" pitchFamily="34" charset="0"/>
        </a:defRPr>
      </a:lvl1pPr>
    </p:titleStyle>
    <p:bodyStyle>
      <a:lvl1pPr marL="342900" indent="-342900" algn="r" defTabSz="457200" rtl="0" eaLnBrk="1" latinLnBrk="0" hangingPunct="1">
        <a:spcBef>
          <a:spcPct val="20000"/>
        </a:spcBef>
        <a:buFont typeface="Arial"/>
        <a:buChar char="•"/>
        <a:defRPr sz="3200" kern="1200">
          <a:solidFill>
            <a:srgbClr val="032C50"/>
          </a:solidFill>
          <a:latin typeface="+mn-lt"/>
          <a:ea typeface="+mn-ea"/>
          <a:cs typeface="+mn-cs"/>
        </a:defRPr>
      </a:lvl1pPr>
      <a:lvl2pPr marL="742950" indent="-285750" algn="r" defTabSz="457200" rtl="0" eaLnBrk="1" latinLnBrk="0" hangingPunct="1">
        <a:spcBef>
          <a:spcPct val="20000"/>
        </a:spcBef>
        <a:buFont typeface="Arial"/>
        <a:buChar char="–"/>
        <a:defRPr sz="2800" kern="1200">
          <a:solidFill>
            <a:srgbClr val="032C50"/>
          </a:solidFill>
          <a:latin typeface="+mn-lt"/>
          <a:ea typeface="+mn-ea"/>
          <a:cs typeface="+mn-cs"/>
        </a:defRPr>
      </a:lvl2pPr>
      <a:lvl3pPr marL="1143000" indent="-228600" algn="r" defTabSz="457200" rtl="0" eaLnBrk="1" latinLnBrk="0" hangingPunct="1">
        <a:spcBef>
          <a:spcPct val="20000"/>
        </a:spcBef>
        <a:buFont typeface="Arial"/>
        <a:buChar char="•"/>
        <a:defRPr sz="2400" kern="1200">
          <a:solidFill>
            <a:srgbClr val="032C50"/>
          </a:solidFill>
          <a:latin typeface="+mn-lt"/>
          <a:ea typeface="+mn-ea"/>
          <a:cs typeface="+mn-cs"/>
        </a:defRPr>
      </a:lvl3pPr>
      <a:lvl4pPr marL="1600200" indent="-228600" algn="r" defTabSz="457200" rtl="0" eaLnBrk="1" latinLnBrk="0" hangingPunct="1">
        <a:spcBef>
          <a:spcPct val="20000"/>
        </a:spcBef>
        <a:buFont typeface="Arial"/>
        <a:buChar char="–"/>
        <a:defRPr sz="2000" kern="1200">
          <a:solidFill>
            <a:srgbClr val="032C50"/>
          </a:solidFill>
          <a:latin typeface="+mn-lt"/>
          <a:ea typeface="+mn-ea"/>
          <a:cs typeface="+mn-cs"/>
        </a:defRPr>
      </a:lvl4pPr>
      <a:lvl5pPr marL="2057400" indent="-228600" algn="r" defTabSz="457200" rtl="0" eaLnBrk="1" latinLnBrk="0" hangingPunct="1">
        <a:spcBef>
          <a:spcPct val="20000"/>
        </a:spcBef>
        <a:buFont typeface="Arial"/>
        <a:buChar char="»"/>
        <a:defRPr sz="2000" kern="1200">
          <a:solidFill>
            <a:srgbClr val="032C50"/>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Title Placeholder 1"/>
          <p:cNvSpPr>
            <a:spLocks noGrp="1"/>
          </p:cNvSpPr>
          <p:nvPr>
            <p:ph type="title"/>
          </p:nvPr>
        </p:nvSpPr>
        <p:spPr>
          <a:xfrm>
            <a:off x="371475" y="108383"/>
            <a:ext cx="10023475" cy="888241"/>
          </a:xfrm>
          <a:prstGeom prst="rect">
            <a:avLst/>
          </a:prstGeom>
        </p:spPr>
        <p:txBody>
          <a:bodyPr vert="horz" lIns="91440" tIns="45720" rIns="91440" bIns="45720" rtlCol="0" anchor="ctr">
            <a:normAutofit/>
          </a:bodyPr>
          <a:lstStyle/>
          <a:p>
            <a:r>
              <a:rPr lang="en-US" dirty="0"/>
              <a:t>Click to edit Master title style</a:t>
            </a:r>
          </a:p>
        </p:txBody>
      </p:sp>
      <p:sp>
        <p:nvSpPr>
          <p:cNvPr id="9" name="Text Placeholder 2"/>
          <p:cNvSpPr>
            <a:spLocks noGrp="1"/>
          </p:cNvSpPr>
          <p:nvPr>
            <p:ph type="body" idx="1"/>
          </p:nvPr>
        </p:nvSpPr>
        <p:spPr>
          <a:xfrm>
            <a:off x="371475" y="1089567"/>
            <a:ext cx="10023475"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txBox="1">
            <a:spLocks/>
          </p:cNvSpPr>
          <p:nvPr/>
        </p:nvSpPr>
        <p:spPr>
          <a:xfrm>
            <a:off x="11568608" y="6453338"/>
            <a:ext cx="781877" cy="313011"/>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pic>
        <p:nvPicPr>
          <p:cNvPr id="11" name="Picture 10" descr="A network of lines and dots&#10;&#10;AI-generated content may be incorrect.">
            <a:extLst>
              <a:ext uri="{FF2B5EF4-FFF2-40B4-BE49-F238E27FC236}">
                <a16:creationId xmlns:a16="http://schemas.microsoft.com/office/drawing/2014/main" id="{600CCEEC-AAD2-CA10-0EA6-F50ED7406B5F}"/>
              </a:ext>
            </a:extLst>
          </p:cNvPr>
          <p:cNvPicPr>
            <a:picLocks noChangeAspect="1"/>
          </p:cNvPicPr>
          <p:nvPr userDrawn="1"/>
        </p:nvPicPr>
        <p:blipFill>
          <a:blip r:embed="rId5" cstate="print">
            <a:alphaModFix amt="76000"/>
            <a:extLst>
              <a:ext uri="{28A0092B-C50C-407E-A947-70E740481C1C}">
                <a14:useLocalDpi xmlns:a14="http://schemas.microsoft.com/office/drawing/2010/main"/>
              </a:ext>
            </a:extLst>
          </a:blip>
          <a:srcRect l="22853" t="3899" b="2257"/>
          <a:stretch>
            <a:fillRect/>
          </a:stretch>
        </p:blipFill>
        <p:spPr>
          <a:xfrm rot="10800000">
            <a:off x="4086746" y="0"/>
            <a:ext cx="8105254" cy="6858000"/>
          </a:xfrm>
          <a:prstGeom prst="rect">
            <a:avLst/>
          </a:prstGeom>
        </p:spPr>
      </p:pic>
      <p:pic>
        <p:nvPicPr>
          <p:cNvPr id="3" name="Picture 2" descr="A close-up of a person holding a glass jar&#10;&#10;AI-generated content may be incorrect.">
            <a:extLst>
              <a:ext uri="{FF2B5EF4-FFF2-40B4-BE49-F238E27FC236}">
                <a16:creationId xmlns:a16="http://schemas.microsoft.com/office/drawing/2014/main" id="{16878BD7-D661-3C6C-C2C9-92F6D100DF6C}"/>
              </a:ext>
            </a:extLst>
          </p:cNvPr>
          <p:cNvPicPr>
            <a:picLocks noChangeAspect="1"/>
          </p:cNvPicPr>
          <p:nvPr userDrawn="1"/>
        </p:nvPicPr>
        <p:blipFill>
          <a:blip r:embed="rId6" cstate="hqprint">
            <a:extLst>
              <a:ext uri="{28A0092B-C50C-407E-A947-70E740481C1C}">
                <a14:useLocalDpi xmlns:a14="http://schemas.microsoft.com/office/drawing/2010/main" val="0"/>
              </a:ext>
            </a:extLst>
          </a:blip>
          <a:srcRect t="6057" r="2752"/>
          <a:stretch>
            <a:fillRect/>
          </a:stretch>
        </p:blipFill>
        <p:spPr>
          <a:xfrm>
            <a:off x="9312840" y="-1"/>
            <a:ext cx="2879160" cy="2422187"/>
          </a:xfrm>
          <a:prstGeom prst="rect">
            <a:avLst/>
          </a:prstGeom>
        </p:spPr>
      </p:pic>
    </p:spTree>
    <p:extLst>
      <p:ext uri="{BB962C8B-B14F-4D97-AF65-F5344CB8AC3E}">
        <p14:creationId xmlns:p14="http://schemas.microsoft.com/office/powerpoint/2010/main" val="3243646795"/>
      </p:ext>
    </p:extLst>
  </p:cSld>
  <p:clrMap bg1="lt1" tx1="dk1" bg2="lt2" tx2="dk2" accent1="accent1" accent2="accent2" accent3="accent3" accent4="accent4" accent5="accent5" accent6="accent6" hlink="hlink" folHlink="folHlink"/>
  <p:sldLayoutIdLst>
    <p:sldLayoutId id="2147484434" r:id="rId1"/>
    <p:sldLayoutId id="2147484483" r:id="rId2"/>
    <p:sldLayoutId id="2147484484" r:id="rId3"/>
  </p:sldLayoutIdLst>
  <p:txStyles>
    <p:titleStyle>
      <a:lvl1pPr algn="l" defTabSz="457200" rtl="0" eaLnBrk="1" latinLnBrk="0" hangingPunct="1">
        <a:spcBef>
          <a:spcPct val="0"/>
        </a:spcBef>
        <a:buNone/>
        <a:defRPr sz="2800" b="1" kern="1200">
          <a:solidFill>
            <a:srgbClr val="032C5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83" userDrawn="1">
          <p15:clr>
            <a:srgbClr val="F26B43"/>
          </p15:clr>
        </p15:guide>
        <p15:guide id="2" pos="234"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descr="A close-up of a globe&#10;&#10;AI-generated content may be incorrect.">
            <a:extLst>
              <a:ext uri="{FF2B5EF4-FFF2-40B4-BE49-F238E27FC236}">
                <a16:creationId xmlns:a16="http://schemas.microsoft.com/office/drawing/2014/main" id="{0F4BAEBD-5838-56C0-C2FF-0C6E552C3C26}"/>
              </a:ext>
            </a:extLst>
          </p:cNvPr>
          <p:cNvPicPr>
            <a:picLocks noChangeAspect="1"/>
          </p:cNvPicPr>
          <p:nvPr userDrawn="1"/>
        </p:nvPicPr>
        <p:blipFill>
          <a:blip r:embed="rId4">
            <a:extLst>
              <a:ext uri="{28A0092B-C50C-407E-A947-70E740481C1C}">
                <a14:useLocalDpi xmlns:a14="http://schemas.microsoft.com/office/drawing/2010/main" val="0"/>
              </a:ext>
            </a:extLst>
          </a:blip>
          <a:srcRect t="1" b="534"/>
          <a:stretch>
            <a:fillRect/>
          </a:stretch>
        </p:blipFill>
        <p:spPr>
          <a:xfrm>
            <a:off x="0" y="0"/>
            <a:ext cx="9912096" cy="6858000"/>
          </a:xfrm>
          <a:prstGeom prst="rect">
            <a:avLst/>
          </a:prstGeom>
        </p:spPr>
      </p:pic>
      <p:sp>
        <p:nvSpPr>
          <p:cNvPr id="8" name="Title Placeholder 1"/>
          <p:cNvSpPr>
            <a:spLocks noGrp="1"/>
          </p:cNvSpPr>
          <p:nvPr>
            <p:ph type="title"/>
          </p:nvPr>
        </p:nvSpPr>
        <p:spPr>
          <a:xfrm>
            <a:off x="3924300" y="300037"/>
            <a:ext cx="7734300" cy="1143000"/>
          </a:xfrm>
          <a:prstGeom prst="rect">
            <a:avLst/>
          </a:prstGeom>
        </p:spPr>
        <p:txBody>
          <a:bodyPr vert="horz" lIns="91440" tIns="45720" rIns="91440" bIns="45720" rtlCol="0" anchor="ctr">
            <a:normAutofit/>
          </a:bodyPr>
          <a:lstStyle/>
          <a:p>
            <a:r>
              <a:rPr lang="en-US" dirty="0"/>
              <a:t>Click to edit Master title style</a:t>
            </a:r>
          </a:p>
        </p:txBody>
      </p:sp>
      <p:sp>
        <p:nvSpPr>
          <p:cNvPr id="9" name="Text Placeholder 2"/>
          <p:cNvSpPr>
            <a:spLocks noGrp="1"/>
          </p:cNvSpPr>
          <p:nvPr>
            <p:ph type="body" idx="1"/>
          </p:nvPr>
        </p:nvSpPr>
        <p:spPr>
          <a:xfrm>
            <a:off x="3924300" y="1625606"/>
            <a:ext cx="77724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txBox="1">
            <a:spLocks/>
          </p:cNvSpPr>
          <p:nvPr/>
        </p:nvSpPr>
        <p:spPr>
          <a:xfrm>
            <a:off x="11568608" y="6453338"/>
            <a:ext cx="781877" cy="313011"/>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spTree>
    <p:extLst>
      <p:ext uri="{BB962C8B-B14F-4D97-AF65-F5344CB8AC3E}">
        <p14:creationId xmlns:p14="http://schemas.microsoft.com/office/powerpoint/2010/main" val="222335909"/>
      </p:ext>
    </p:extLst>
  </p:cSld>
  <p:clrMap bg1="lt1" tx1="dk1" bg2="lt2" tx2="dk2" accent1="accent1" accent2="accent2" accent3="accent3" accent4="accent4" accent5="accent5" accent6="accent6" hlink="hlink" folHlink="folHlink"/>
  <p:sldLayoutIdLst>
    <p:sldLayoutId id="2147484455" r:id="rId1"/>
    <p:sldLayoutId id="2147484481" r:id="rId2"/>
  </p:sldLayoutIdLst>
  <p:txStyles>
    <p:titleStyle>
      <a:lvl1pPr algn="l" defTabSz="457200" rtl="0" eaLnBrk="1" latinLnBrk="0" hangingPunct="1">
        <a:spcBef>
          <a:spcPct val="0"/>
        </a:spcBef>
        <a:buNone/>
        <a:defRPr sz="2800" b="1" kern="1200">
          <a:solidFill>
            <a:srgbClr val="032C5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50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3C2DDA-97AA-1238-4D91-5498C8D4619B}"/>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9921819" y="5999182"/>
            <a:ext cx="1990433" cy="690178"/>
          </a:xfrm>
          <a:prstGeom prst="rect">
            <a:avLst/>
          </a:prstGeom>
        </p:spPr>
      </p:pic>
      <p:sp>
        <p:nvSpPr>
          <p:cNvPr id="8" name="Title Placeholder 1"/>
          <p:cNvSpPr>
            <a:spLocks noGrp="1"/>
          </p:cNvSpPr>
          <p:nvPr>
            <p:ph type="title"/>
          </p:nvPr>
        </p:nvSpPr>
        <p:spPr>
          <a:xfrm>
            <a:off x="609600" y="274637"/>
            <a:ext cx="7131269" cy="1143000"/>
          </a:xfrm>
          <a:prstGeom prst="rect">
            <a:avLst/>
          </a:prstGeom>
        </p:spPr>
        <p:txBody>
          <a:bodyPr vert="horz" lIns="91440" tIns="45720" rIns="91440" bIns="45720" rtlCol="0" anchor="ctr">
            <a:normAutofit/>
          </a:bodyPr>
          <a:lstStyle/>
          <a:p>
            <a:r>
              <a:rPr lang="en-US" dirty="0"/>
              <a:t>Click to edit Master title style</a:t>
            </a:r>
          </a:p>
        </p:txBody>
      </p:sp>
      <p:sp>
        <p:nvSpPr>
          <p:cNvPr id="10" name="Slide Number Placeholder 5"/>
          <p:cNvSpPr txBox="1">
            <a:spLocks/>
          </p:cNvSpPr>
          <p:nvPr/>
        </p:nvSpPr>
        <p:spPr>
          <a:xfrm>
            <a:off x="11568608" y="6453338"/>
            <a:ext cx="781877" cy="313011"/>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sp>
        <p:nvSpPr>
          <p:cNvPr id="6" name="Oval 5">
            <a:extLst>
              <a:ext uri="{FF2B5EF4-FFF2-40B4-BE49-F238E27FC236}">
                <a16:creationId xmlns:a16="http://schemas.microsoft.com/office/drawing/2014/main" id="{636FC659-F2BC-4ED4-0F67-C84EB1B14909}"/>
              </a:ext>
            </a:extLst>
          </p:cNvPr>
          <p:cNvSpPr/>
          <p:nvPr userDrawn="1"/>
        </p:nvSpPr>
        <p:spPr>
          <a:xfrm>
            <a:off x="371475" y="6080751"/>
            <a:ext cx="391339" cy="391339"/>
          </a:xfrm>
          <a:prstGeom prst="ellipse">
            <a:avLst/>
          </a:prstGeom>
          <a:solidFill>
            <a:srgbClr val="032C50"/>
          </a:solidFill>
          <a:ln>
            <a:noFill/>
          </a:ln>
          <a:effectLst/>
        </p:spPr>
        <p:style>
          <a:lnRef idx="1">
            <a:schemeClr val="accent1"/>
          </a:lnRef>
          <a:fillRef idx="3">
            <a:schemeClr val="accent1"/>
          </a:fillRef>
          <a:effectRef idx="2">
            <a:schemeClr val="accent1"/>
          </a:effectRef>
          <a:fontRef idx="minor">
            <a:schemeClr val="lt1"/>
          </a:fontRef>
        </p:style>
        <p:txBody>
          <a:bodyPr lIns="72000" tIns="0" rIns="72000" bIns="0" rtlCol="0" anchor="ctr"/>
          <a:lstStyle/>
          <a:p>
            <a:pPr algn="ctr"/>
            <a:fld id="{6C8565EB-563C-DC4D-846E-244983B5C974}" type="slidenum">
              <a:rPr lang="en-US" sz="800" b="0" smtClean="0">
                <a:solidFill>
                  <a:schemeClr val="bg1"/>
                </a:solidFill>
                <a:latin typeface="Arial"/>
                <a:cs typeface="Arial"/>
              </a:rPr>
              <a:t>‹#›</a:t>
            </a:fld>
            <a:endParaRPr lang="en-US" sz="800" b="0" dirty="0">
              <a:solidFill>
                <a:schemeClr val="bg1"/>
              </a:solidFill>
              <a:latin typeface="Arial"/>
              <a:cs typeface="Arial"/>
            </a:endParaRPr>
          </a:p>
        </p:txBody>
      </p:sp>
      <p:pic>
        <p:nvPicPr>
          <p:cNvPr id="4" name="Picture 3" descr="A blue background with white dots and lines&#10;&#10;AI-generated content may be incorrect.">
            <a:extLst>
              <a:ext uri="{FF2B5EF4-FFF2-40B4-BE49-F238E27FC236}">
                <a16:creationId xmlns:a16="http://schemas.microsoft.com/office/drawing/2014/main" id="{D1D2263B-9DBC-2511-2D9F-F55109E3FBFF}"/>
              </a:ext>
            </a:extLst>
          </p:cNvPr>
          <p:cNvPicPr>
            <a:picLocks noChangeAspect="1"/>
          </p:cNvPicPr>
          <p:nvPr userDrawn="1"/>
        </p:nvPicPr>
        <p:blipFill>
          <a:blip r:embed="rId4">
            <a:extLst>
              <a:ext uri="{28A0092B-C50C-407E-A947-70E740481C1C}">
                <a14:useLocalDpi xmlns:a14="http://schemas.microsoft.com/office/drawing/2010/main" val="0"/>
              </a:ext>
            </a:extLst>
          </a:blip>
          <a:srcRect t="2103" r="349"/>
          <a:stretch>
            <a:fillRect/>
          </a:stretch>
        </p:blipFill>
        <p:spPr>
          <a:xfrm>
            <a:off x="0" y="0"/>
            <a:ext cx="12192000" cy="5912255"/>
          </a:xfrm>
          <a:prstGeom prst="rect">
            <a:avLst/>
          </a:prstGeom>
        </p:spPr>
      </p:pic>
    </p:spTree>
    <p:extLst>
      <p:ext uri="{BB962C8B-B14F-4D97-AF65-F5344CB8AC3E}">
        <p14:creationId xmlns:p14="http://schemas.microsoft.com/office/powerpoint/2010/main" val="110106699"/>
      </p:ext>
    </p:extLst>
  </p:cSld>
  <p:clrMap bg1="lt1" tx1="dk1" bg2="lt2" tx2="dk2" accent1="accent1" accent2="accent2" accent3="accent3" accent4="accent4" accent5="accent5" accent6="accent6" hlink="hlink" folHlink="folHlink"/>
  <p:sldLayoutIdLst>
    <p:sldLayoutId id="2147484508" r:id="rId1"/>
  </p:sldLayoutIdLst>
  <p:txStyles>
    <p:titleStyle>
      <a:lvl1pPr algn="l" defTabSz="457200" rtl="0" eaLnBrk="1" latinLnBrk="0" hangingPunct="1">
        <a:spcBef>
          <a:spcPct val="0"/>
        </a:spcBef>
        <a:buNone/>
        <a:defRPr sz="2800" b="1" kern="1200">
          <a:solidFill>
            <a:schemeClr val="bg1"/>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E306C7B-B2D4-E647-8F3D-0B006AC455D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5419" y="9141"/>
            <a:ext cx="12181162" cy="6845813"/>
          </a:xfrm>
          <a:prstGeom prst="rect">
            <a:avLst/>
          </a:prstGeom>
        </p:spPr>
      </p:pic>
      <p:sp>
        <p:nvSpPr>
          <p:cNvPr id="8" name="Title Placeholder 1"/>
          <p:cNvSpPr>
            <a:spLocks noGrp="1"/>
          </p:cNvSpPr>
          <p:nvPr>
            <p:ph type="title"/>
          </p:nvPr>
        </p:nvSpPr>
        <p:spPr>
          <a:xfrm>
            <a:off x="812800" y="274637"/>
            <a:ext cx="1076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9" name="Text Placeholder 2"/>
          <p:cNvSpPr>
            <a:spLocks noGrp="1"/>
          </p:cNvSpPr>
          <p:nvPr>
            <p:ph type="body" idx="1"/>
          </p:nvPr>
        </p:nvSpPr>
        <p:spPr>
          <a:xfrm>
            <a:off x="812800" y="1600206"/>
            <a:ext cx="1076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5"/>
          <p:cNvSpPr txBox="1">
            <a:spLocks/>
          </p:cNvSpPr>
          <p:nvPr/>
        </p:nvSpPr>
        <p:spPr>
          <a:xfrm>
            <a:off x="11568608" y="6453338"/>
            <a:ext cx="781877" cy="313011"/>
          </a:xfrm>
          <a:prstGeom prst="rect">
            <a:avLst/>
          </a:prstGeom>
        </p:spPr>
        <p:txBody>
          <a:bodyPr vert="horz" lIns="91440" tIns="45720" rIns="91440" bIns="45720" rtlCol="0" anchor="ctr"/>
          <a:lstStyle>
            <a:defPPr>
              <a:defRPr lang="en-GB"/>
            </a:defPPr>
            <a:lvl1pPr algn="l" rtl="0" fontAlgn="auto">
              <a:spcBef>
                <a:spcPts val="0"/>
              </a:spcBef>
              <a:spcAft>
                <a:spcPts val="0"/>
              </a:spcAft>
              <a:defRPr sz="1200" kern="1200" smtClean="0">
                <a:solidFill>
                  <a:schemeClr val="bg1">
                    <a:lumMod val="65000"/>
                  </a:schemeClr>
                </a:solidFill>
                <a:latin typeface="+mn-lt"/>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a:lstStyle>
          <a:p>
            <a:pPr eaLnBrk="1" hangingPunct="1">
              <a:defRPr/>
            </a:pPr>
            <a:endParaRPr lang="en-GB" sz="1200" dirty="0">
              <a:solidFill>
                <a:prstClr val="white">
                  <a:lumMod val="65000"/>
                </a:prstClr>
              </a:solidFill>
            </a:endParaRPr>
          </a:p>
        </p:txBody>
      </p:sp>
    </p:spTree>
    <p:extLst>
      <p:ext uri="{BB962C8B-B14F-4D97-AF65-F5344CB8AC3E}">
        <p14:creationId xmlns:p14="http://schemas.microsoft.com/office/powerpoint/2010/main" val="4146393893"/>
      </p:ext>
    </p:extLst>
  </p:cSld>
  <p:clrMap bg1="lt1" tx1="dk1" bg2="lt2" tx2="dk2" accent1="accent1" accent2="accent2" accent3="accent3" accent4="accent4" accent5="accent5" accent6="accent6" hlink="hlink" folHlink="folHlink"/>
  <p:txStyles>
    <p:titleStyle>
      <a:lvl1pPr algn="l" defTabSz="457200" rtl="0" eaLnBrk="1" latinLnBrk="0" hangingPunct="1">
        <a:spcBef>
          <a:spcPct val="0"/>
        </a:spcBef>
        <a:buNone/>
        <a:defRPr sz="2800" b="1" kern="1200">
          <a:solidFill>
            <a:srgbClr val="032C50"/>
          </a:solidFill>
          <a:latin typeface="Arial"/>
          <a:ea typeface="+mj-ea"/>
          <a:cs typeface="Arial"/>
        </a:defRPr>
      </a:lvl1pPr>
    </p:titleStyle>
    <p:bodyStyle>
      <a:lvl1pPr marL="342900" indent="-342900" algn="l" defTabSz="457200" rtl="0" eaLnBrk="1" latinLnBrk="0" hangingPunct="1">
        <a:spcBef>
          <a:spcPct val="20000"/>
        </a:spcBef>
        <a:buFont typeface="Arial"/>
        <a:buChar char="•"/>
        <a:defRPr sz="3200" kern="1200">
          <a:solidFill>
            <a:srgbClr val="032C50"/>
          </a:solidFill>
          <a:latin typeface="Arial"/>
          <a:ea typeface="+mn-ea"/>
          <a:cs typeface="Arial"/>
        </a:defRPr>
      </a:lvl1pPr>
      <a:lvl2pPr marL="742950" indent="-285750" algn="l" defTabSz="457200" rtl="0" eaLnBrk="1" latinLnBrk="0" hangingPunct="1">
        <a:spcBef>
          <a:spcPct val="20000"/>
        </a:spcBef>
        <a:buFont typeface="Arial"/>
        <a:buChar char="–"/>
        <a:defRPr sz="2800" kern="1200">
          <a:solidFill>
            <a:srgbClr val="032C50"/>
          </a:solidFill>
          <a:latin typeface="Arial"/>
          <a:ea typeface="+mn-ea"/>
          <a:cs typeface="Arial"/>
        </a:defRPr>
      </a:lvl2pPr>
      <a:lvl3pPr marL="1143000" indent="-228600" algn="l" defTabSz="457200" rtl="0" eaLnBrk="1" latinLnBrk="0" hangingPunct="1">
        <a:spcBef>
          <a:spcPct val="20000"/>
        </a:spcBef>
        <a:buFont typeface="Arial"/>
        <a:buChar char="•"/>
        <a:defRPr sz="2400" kern="1200">
          <a:solidFill>
            <a:srgbClr val="032C50"/>
          </a:solidFill>
          <a:latin typeface="Arial"/>
          <a:ea typeface="+mn-ea"/>
          <a:cs typeface="Arial"/>
        </a:defRPr>
      </a:lvl3pPr>
      <a:lvl4pPr marL="1600200" indent="-228600" algn="l" defTabSz="457200" rtl="0" eaLnBrk="1" latinLnBrk="0" hangingPunct="1">
        <a:spcBef>
          <a:spcPct val="20000"/>
        </a:spcBef>
        <a:buFont typeface="Arial"/>
        <a:buChar char="–"/>
        <a:defRPr sz="2000" kern="1200">
          <a:solidFill>
            <a:srgbClr val="032C50"/>
          </a:solidFill>
          <a:latin typeface="Arial"/>
          <a:ea typeface="+mn-ea"/>
          <a:cs typeface="Arial"/>
        </a:defRPr>
      </a:lvl4pPr>
      <a:lvl5pPr marL="2057400" indent="-228600" algn="l" defTabSz="457200" rtl="0" eaLnBrk="1" latinLnBrk="0" hangingPunct="1">
        <a:spcBef>
          <a:spcPct val="20000"/>
        </a:spcBef>
        <a:buFont typeface="Arial"/>
        <a:buChar char="»"/>
        <a:defRPr sz="2000" kern="1200">
          <a:solidFill>
            <a:srgbClr val="032C50"/>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50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133760-5BD4-CC73-6C26-0C74B100F32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006B469-1438-9BD7-ED2A-E5BBE65325E5}"/>
              </a:ext>
            </a:extLst>
          </p:cNvPr>
          <p:cNvSpPr/>
          <p:nvPr/>
        </p:nvSpPr>
        <p:spPr>
          <a:xfrm>
            <a:off x="1524000" y="1633419"/>
            <a:ext cx="9144000" cy="8089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dirty="0">
              <a:solidFill>
                <a:prstClr val="white"/>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D3000BF5-399B-026F-B97E-D4ECA659D7CD}"/>
              </a:ext>
            </a:extLst>
          </p:cNvPr>
          <p:cNvSpPr/>
          <p:nvPr/>
        </p:nvSpPr>
        <p:spPr>
          <a:xfrm>
            <a:off x="1524000" y="1633419"/>
            <a:ext cx="9144000" cy="808965"/>
          </a:xfrm>
          <a:prstGeom prst="rect">
            <a:avLst/>
          </a:prstGeom>
          <a:no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en-US" dirty="0">
              <a:solidFill>
                <a:prstClr val="white"/>
              </a:solidFill>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674FD42B-8C39-E768-62B6-2CCEE6A060DF}"/>
              </a:ext>
            </a:extLst>
          </p:cNvPr>
          <p:cNvSpPr txBox="1"/>
          <p:nvPr/>
        </p:nvSpPr>
        <p:spPr>
          <a:xfrm>
            <a:off x="6096000" y="989457"/>
            <a:ext cx="5800165" cy="1305165"/>
          </a:xfrm>
          <a:prstGeom prst="rect">
            <a:avLst/>
          </a:prstGeom>
          <a:noFill/>
        </p:spPr>
        <p:txBody>
          <a:bodyPr wrap="square">
            <a:spAutoFit/>
          </a:bodyPr>
          <a:lstStyle/>
          <a:p>
            <a:pPr>
              <a:lnSpc>
                <a:spcPct val="150000"/>
              </a:lnSpc>
            </a:pPr>
            <a:r>
              <a:rPr lang="en-US" sz="2800" b="1" dirty="0">
                <a:latin typeface="Arial" panose="020B0604020202020204" pitchFamily="34" charset="0"/>
                <a:cs typeface="Arial" panose="020B0604020202020204" pitchFamily="34" charset="0"/>
              </a:rPr>
              <a:t>AI in ICT: what's real today, and what it takes to go further</a:t>
            </a:r>
          </a:p>
        </p:txBody>
      </p:sp>
      <p:sp>
        <p:nvSpPr>
          <p:cNvPr id="2" name="TextBox 1">
            <a:extLst>
              <a:ext uri="{FF2B5EF4-FFF2-40B4-BE49-F238E27FC236}">
                <a16:creationId xmlns:a16="http://schemas.microsoft.com/office/drawing/2014/main" id="{77B2627F-03FD-6AE0-2C89-DAC1CE6C3415}"/>
              </a:ext>
            </a:extLst>
          </p:cNvPr>
          <p:cNvSpPr txBox="1"/>
          <p:nvPr/>
        </p:nvSpPr>
        <p:spPr>
          <a:xfrm>
            <a:off x="6091148" y="3522655"/>
            <a:ext cx="5956480" cy="400110"/>
          </a:xfrm>
          <a:prstGeom prst="rect">
            <a:avLst/>
          </a:prstGeom>
          <a:noFill/>
        </p:spPr>
        <p:txBody>
          <a:bodyPr wrap="square">
            <a:spAutoFit/>
          </a:bodyPr>
          <a:lstStyle/>
          <a:p>
            <a:pPr defTabSz="457200" eaLnBrk="1" fontAlgn="auto" hangingPunct="1">
              <a:spcBef>
                <a:spcPts val="0"/>
              </a:spcBef>
              <a:spcAft>
                <a:spcPts val="0"/>
              </a:spcAft>
              <a:defRPr/>
            </a:pPr>
            <a:r>
              <a:rPr lang="en-US" sz="2000" b="1" dirty="0">
                <a:solidFill>
                  <a:srgbClr val="25A0DA"/>
                </a:solidFill>
                <a:latin typeface="Arial" panose="020B0604020202020204" pitchFamily="34" charset="0"/>
                <a:cs typeface="Arial" panose="020B0604020202020204" pitchFamily="34" charset="0"/>
              </a:rPr>
              <a:t>24 August 2026 08:00 CSIR ICC</a:t>
            </a:r>
            <a:endParaRPr lang="en-ZA" sz="2000" b="1" dirty="0">
              <a:solidFill>
                <a:srgbClr val="25A0DA"/>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409F5FF-6F89-F3B6-B095-52EB026A2B21}"/>
              </a:ext>
            </a:extLst>
          </p:cNvPr>
          <p:cNvSpPr txBox="1"/>
          <p:nvPr/>
        </p:nvSpPr>
        <p:spPr>
          <a:xfrm>
            <a:off x="6096000" y="4536406"/>
            <a:ext cx="5322013" cy="369332"/>
          </a:xfrm>
          <a:prstGeom prst="rect">
            <a:avLst/>
          </a:prstGeom>
          <a:noFill/>
        </p:spPr>
        <p:txBody>
          <a:bodyPr wrap="square" rtlCol="0">
            <a:spAutoFit/>
          </a:bodyPr>
          <a:lstStyle/>
          <a:p>
            <a:pPr defTabSz="457200" eaLnBrk="1" fontAlgn="auto" hangingPunct="1">
              <a:spcBef>
                <a:spcPts val="0"/>
              </a:spcBef>
              <a:spcAft>
                <a:spcPts val="0"/>
              </a:spcAft>
              <a:defRPr/>
            </a:pPr>
            <a:r>
              <a:rPr lang="en-US" b="1" dirty="0">
                <a:solidFill>
                  <a:srgbClr val="032C50"/>
                </a:solidFill>
                <a:latin typeface="Arial" panose="020B0604020202020204" pitchFamily="34" charset="0"/>
                <a:cs typeface="Arial" panose="020B0604020202020204" pitchFamily="34" charset="0"/>
              </a:rPr>
              <a:t>CSIR AI symposium</a:t>
            </a:r>
            <a:endParaRPr lang="en-US" dirty="0">
              <a:solidFill>
                <a:srgbClr val="032C50"/>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5D899B70-AA56-DAE5-D9F6-0E2C8CAA9FA9}"/>
              </a:ext>
            </a:extLst>
          </p:cNvPr>
          <p:cNvSpPr/>
          <p:nvPr/>
        </p:nvSpPr>
        <p:spPr>
          <a:xfrm>
            <a:off x="6096000" y="4087336"/>
            <a:ext cx="5397062" cy="73710"/>
          </a:xfrm>
          <a:prstGeom prst="rect">
            <a:avLst/>
          </a:prstGeom>
          <a:gradFill flip="none" rotWithShape="1">
            <a:gsLst>
              <a:gs pos="32000">
                <a:srgbClr val="25A0DA"/>
              </a:gs>
              <a:gs pos="100000">
                <a:schemeClr val="bg1"/>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39233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931BC-42BB-2B39-04B0-DF58BB7EFAA2}"/>
            </a:ext>
          </a:extLst>
        </p:cNvPr>
        <p:cNvGrpSpPr/>
        <p:nvPr/>
      </p:nvGrpSpPr>
      <p:grpSpPr>
        <a:xfrm>
          <a:off x="0" y="0"/>
          <a:ext cx="0" cy="0"/>
          <a:chOff x="0" y="0"/>
          <a:chExt cx="0" cy="0"/>
        </a:xfrm>
      </p:grpSpPr>
      <p:sp>
        <p:nvSpPr>
          <p:cNvPr id="62" name="Accent Left"/>
          <p:cNvSpPr/>
          <p:nvPr/>
        </p:nvSpPr>
        <p:spPr>
          <a:xfrm>
            <a:off x="475024" y="1284719"/>
            <a:ext cx="10670032" cy="71009"/>
          </a:xfrm>
          <a:prstGeom prst="rect">
            <a:avLst/>
          </a:prstGeom>
          <a:solidFill>
            <a:srgbClr val="0A4A73"/>
          </a:solidFill>
          <a:ln>
            <a:noFill/>
          </a:ln>
        </p:spPr>
        <p:txBody>
          <a:bodyPr/>
          <a:lstStyle/>
          <a:p>
            <a:pPr>
              <a:lnSpc>
                <a:spcPct val="112000"/>
              </a:lnSpc>
            </a:pPr>
            <a:endParaRPr lang="en-ZA" dirty="0"/>
          </a:p>
        </p:txBody>
      </p:sp>
      <p:sp>
        <p:nvSpPr>
          <p:cNvPr id="2" name="Title 1">
            <a:extLst>
              <a:ext uri="{FF2B5EF4-FFF2-40B4-BE49-F238E27FC236}">
                <a16:creationId xmlns:a16="http://schemas.microsoft.com/office/drawing/2014/main" id="{07391311-1D68-8255-4763-A10C590D3D5B}"/>
              </a:ext>
            </a:extLst>
          </p:cNvPr>
          <p:cNvSpPr>
            <a:spLocks noGrp="1"/>
          </p:cNvSpPr>
          <p:nvPr>
            <p:ph type="title"/>
          </p:nvPr>
        </p:nvSpPr>
        <p:spPr/>
        <p:txBody>
          <a:bodyPr/>
          <a:lstStyle/>
          <a:p>
            <a:pPr>
              <a:lnSpc>
                <a:spcPct val="112000"/>
              </a:lnSpc>
            </a:pPr>
            <a:r>
              <a:rPr lang="en-GB" dirty="0"/>
              <a:t>Three delivery tracks, one enabling layer</a:t>
            </a:r>
            <a:endParaRPr lang="en-US" dirty="0">
              <a:latin typeface="Arial" panose="020B0604020202020204" pitchFamily="34" charset="0"/>
              <a:cs typeface="Arial" panose="020B0604020202020204" pitchFamily="34" charset="0"/>
            </a:endParaRPr>
          </a:p>
        </p:txBody>
      </p:sp>
      <p:sp>
        <p:nvSpPr>
          <p:cNvPr id="17" name="Slide Number Placeholder 0">
            <a:extLst>
              <a:ext uri="{FF2B5EF4-FFF2-40B4-BE49-F238E27FC236}">
                <a16:creationId xmlns:a16="http://schemas.microsoft.com/office/drawing/2014/main" id="{B9CF95BC-E54B-5DF6-7198-4ADFC7C13C21}"/>
              </a:ext>
            </a:extLst>
          </p:cNvPr>
          <p:cNvSpPr>
            <a:spLocks noGrp="1"/>
          </p:cNvSpPr>
          <p:nvPr/>
        </p:nvSpPr>
        <p:spPr>
          <a:xfrm>
            <a:off x="11618512" y="7064694"/>
            <a:ext cx="164592" cy="146304"/>
          </a:xfrm>
          <a:prstGeom prst="rect">
            <a:avLst/>
          </a:prstGeom>
          <a:extLst>
            <a:ext uri="{C572A759-6A51-4108-AA02-DFA0A04FC94B}">
              <ma14:wrappingTextBoxFlag xmlns:lc="http://schemas.openxmlformats.org/drawingml/2006/lockedCanvas" xmlns:ma14="http://schemas.microsoft.com/office/mac/drawingml/2011/main" xmlns="" val="0"/>
            </a:ext>
          </a:extLst>
        </p:spPr>
        <p:txBody>
          <a:bodyPr/>
          <a:lstStyle>
            <a:lvl1pPr marL="0" algn="l" defTabSz="914400" rtl="0" eaLnBrk="1" latinLnBrk="0" hangingPunct="1">
              <a:defRPr sz="750" kern="1200">
                <a:solidFill>
                  <a:srgbClr val="66798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12000"/>
              </a:lnSpc>
            </a:pPr>
            <a:fld id="{F7021451-1387-4CA6-816F-3879F97B5CBC}" type="slidenum">
              <a:rPr lang="en-US" b="0">
                <a:latin typeface="Arial" panose="020B0604020202020204" pitchFamily="34" charset="0"/>
                <a:cs typeface="Arial" panose="020B0604020202020204" pitchFamily="34" charset="0"/>
              </a:rPr>
              <a:pPr algn="r">
                <a:lnSpc>
                  <a:spcPct val="112000"/>
                </a:lnSpc>
              </a:pPr>
              <a:t>2</a:t>
            </a:fld>
            <a:endParaRPr lang="en-US" dirty="0">
              <a:latin typeface="Arial" panose="020B0604020202020204" pitchFamily="34" charset="0"/>
              <a:cs typeface="Arial" panose="020B0604020202020204" pitchFamily="34" charset="0"/>
            </a:endParaRPr>
          </a:p>
        </p:txBody>
      </p:sp>
      <p:sp>
        <p:nvSpPr>
          <p:cNvPr id="201" name="Block 1"/>
          <p:cNvSpPr/>
          <p:nvPr/>
        </p:nvSpPr>
        <p:spPr>
          <a:xfrm>
            <a:off x="482018" y="1740000"/>
            <a:ext cx="3636666" cy="2500000"/>
          </a:xfrm>
          <a:prstGeom prst="rect">
            <a:avLst/>
          </a:prstGeom>
          <a:solidFill>
            <a:srgbClr val="F0F6FA"/>
          </a:solidFill>
          <a:ln w="9525">
            <a:solidFill>
              <a:srgbClr val="0E6FA0">
                <a:alpha val="30000"/>
              </a:srgbClr>
            </a:solidFill>
          </a:ln>
        </p:spPr>
        <p:txBody>
          <a:bodyPr/>
          <a:lstStyle/>
          <a:p>
            <a:endParaRPr lang="en-US" sz="1000" dirty="0">
              <a:latin typeface="Arial" panose="020B0604020202020204" pitchFamily="34" charset="0"/>
              <a:cs typeface="Arial" panose="020B0604020202020204" pitchFamily="34" charset="0"/>
            </a:endParaRPr>
          </a:p>
        </p:txBody>
      </p:sp>
      <p:sp>
        <p:nvSpPr>
          <p:cNvPr id="202" name="Head 1"/>
          <p:cNvSpPr/>
          <p:nvPr/>
        </p:nvSpPr>
        <p:spPr>
          <a:xfrm>
            <a:off x="482018" y="1740000"/>
            <a:ext cx="3636666" cy="560000"/>
          </a:xfrm>
          <a:prstGeom prst="rect">
            <a:avLst/>
          </a:prstGeom>
          <a:solidFill>
            <a:srgbClr val="0E6FA0"/>
          </a:solidFill>
          <a:ln/>
        </p:spPr>
        <p:txBody>
          <a:bodyPr wrap="square" lIns="110000" tIns="40000" rIns="90000" bIns="40000" anchor="ctr">
            <a:normAutofit/>
          </a:bodyPr>
          <a:lstStyle/>
          <a:p>
            <a:pPr algn="ctr">
              <a:lnSpc>
                <a:spcPct val="150000"/>
              </a:lnSpc>
            </a:pPr>
            <a:r>
              <a:rPr lang="en-GB" sz="1000" b="1" dirty="0">
                <a:solidFill>
                  <a:srgbClr val="FFFFFF"/>
                </a:solidFill>
                <a:latin typeface="Arial" panose="020B0604020202020204" pitchFamily="34" charset="0"/>
                <a:cs typeface="Arial" panose="020B0604020202020204" pitchFamily="34" charset="0"/>
              </a:rPr>
              <a:t>1. VENDOR-PROVIDED AI</a:t>
            </a:r>
          </a:p>
        </p:txBody>
      </p:sp>
      <p:sp>
        <p:nvSpPr>
          <p:cNvPr id="203" name="Body 1"/>
          <p:cNvSpPr/>
          <p:nvPr/>
        </p:nvSpPr>
        <p:spPr>
          <a:xfrm>
            <a:off x="622018" y="2400000"/>
            <a:ext cx="3356666" cy="1740000"/>
          </a:xfrm>
          <a:prstGeom prst="rect">
            <a:avLst/>
          </a:prstGeom>
          <a:noFill/>
          <a:ln/>
        </p:spPr>
        <p:txBody>
          <a:bodyPr wrap="square" lIns="0" tIns="0" rIns="0" bIns="0" anchor="t">
            <a:normAutofit/>
          </a:bodyPr>
          <a:lstStyle/>
          <a:p>
            <a:pPr marL="150000" indent="-150000">
              <a:lnSpc>
                <a:spcPct val="150000"/>
              </a:lnSpc>
              <a:spcAft>
                <a:spcPts val="500"/>
              </a:spcAft>
              <a:buClr>
                <a:srgbClr val="0E6FA0"/>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Focus: </a:t>
            </a:r>
            <a:r>
              <a:rPr lang="en-GB" sz="1000" dirty="0">
                <a:solidFill>
                  <a:srgbClr val="333333"/>
                </a:solidFill>
                <a:latin typeface="Arial" panose="020B0604020202020204" pitchFamily="34" charset="0"/>
                <a:cs typeface="Arial" panose="020B0604020202020204" pitchFamily="34" charset="0"/>
              </a:rPr>
              <a:t>Off-the-shelf and SaaS. Microsoft 365 Copilot and Software as a Service (SaaS) AI tools.</a:t>
            </a:r>
          </a:p>
          <a:p>
            <a:pPr marL="150000" indent="-150000">
              <a:lnSpc>
                <a:spcPct val="150000"/>
              </a:lnSpc>
              <a:spcAft>
                <a:spcPts val="500"/>
              </a:spcAft>
              <a:buClr>
                <a:srgbClr val="0E6FA0"/>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ICT role: </a:t>
            </a:r>
            <a:r>
              <a:rPr lang="en-GB" sz="1000" dirty="0">
                <a:solidFill>
                  <a:srgbClr val="333333"/>
                </a:solidFill>
                <a:latin typeface="Arial" panose="020B0604020202020204" pitchFamily="34" charset="0"/>
                <a:cs typeface="Arial" panose="020B0604020202020204" pitchFamily="34" charset="0"/>
              </a:rPr>
              <a:t>Security, Identity and Access Management (IAM), license optimisation, data protection and training.</a:t>
            </a:r>
          </a:p>
        </p:txBody>
      </p:sp>
      <p:sp>
        <p:nvSpPr>
          <p:cNvPr id="211" name="Block 2"/>
          <p:cNvSpPr/>
          <p:nvPr/>
        </p:nvSpPr>
        <p:spPr>
          <a:xfrm>
            <a:off x="4308684" y="1740000"/>
            <a:ext cx="3636666" cy="2500000"/>
          </a:xfrm>
          <a:prstGeom prst="rect">
            <a:avLst/>
          </a:prstGeom>
          <a:solidFill>
            <a:srgbClr val="EDF6F7"/>
          </a:solidFill>
          <a:ln w="9525">
            <a:solidFill>
              <a:srgbClr val="17879B">
                <a:alpha val="30000"/>
              </a:srgbClr>
            </a:solidFill>
          </a:ln>
        </p:spPr>
        <p:txBody>
          <a:bodyPr/>
          <a:lstStyle/>
          <a:p>
            <a:endParaRPr lang="en-US" sz="1000" dirty="0">
              <a:latin typeface="Arial" panose="020B0604020202020204" pitchFamily="34" charset="0"/>
              <a:cs typeface="Arial" panose="020B0604020202020204" pitchFamily="34" charset="0"/>
            </a:endParaRPr>
          </a:p>
        </p:txBody>
      </p:sp>
      <p:sp>
        <p:nvSpPr>
          <p:cNvPr id="212" name="Head 2"/>
          <p:cNvSpPr/>
          <p:nvPr/>
        </p:nvSpPr>
        <p:spPr>
          <a:xfrm>
            <a:off x="4308684" y="1740000"/>
            <a:ext cx="3636666" cy="560000"/>
          </a:xfrm>
          <a:prstGeom prst="rect">
            <a:avLst/>
          </a:prstGeom>
          <a:solidFill>
            <a:srgbClr val="17879B"/>
          </a:solidFill>
          <a:ln/>
        </p:spPr>
        <p:txBody>
          <a:bodyPr wrap="square" lIns="110000" tIns="40000" rIns="90000" bIns="40000" anchor="ctr">
            <a:normAutofit/>
          </a:bodyPr>
          <a:lstStyle/>
          <a:p>
            <a:pPr algn="ctr">
              <a:lnSpc>
                <a:spcPct val="150000"/>
              </a:lnSpc>
            </a:pPr>
            <a:r>
              <a:rPr lang="en-GB" sz="1000" b="1" dirty="0">
                <a:solidFill>
                  <a:srgbClr val="FFFFFF"/>
                </a:solidFill>
                <a:latin typeface="Arial" panose="020B0604020202020204" pitchFamily="34" charset="0"/>
                <a:cs typeface="Arial" panose="020B0604020202020204" pitchFamily="34" charset="0"/>
              </a:rPr>
              <a:t>2. BUSINESS-BUILT AI</a:t>
            </a:r>
          </a:p>
        </p:txBody>
      </p:sp>
      <p:sp>
        <p:nvSpPr>
          <p:cNvPr id="213" name="Body 2"/>
          <p:cNvSpPr/>
          <p:nvPr/>
        </p:nvSpPr>
        <p:spPr>
          <a:xfrm>
            <a:off x="4448684" y="2400000"/>
            <a:ext cx="3356666" cy="1740000"/>
          </a:xfrm>
          <a:prstGeom prst="rect">
            <a:avLst/>
          </a:prstGeom>
          <a:noFill/>
          <a:ln/>
        </p:spPr>
        <p:txBody>
          <a:bodyPr wrap="square" lIns="0" tIns="0" rIns="0" bIns="0" anchor="t">
            <a:normAutofit/>
          </a:bodyPr>
          <a:lstStyle/>
          <a:p>
            <a:pPr marL="150000" indent="-150000">
              <a:lnSpc>
                <a:spcPct val="150000"/>
              </a:lnSpc>
              <a:spcAft>
                <a:spcPts val="500"/>
              </a:spcAft>
              <a:buClr>
                <a:srgbClr val="17879B"/>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Focus: </a:t>
            </a:r>
            <a:r>
              <a:rPr lang="en-GB" sz="1000" dirty="0">
                <a:solidFill>
                  <a:srgbClr val="333333"/>
                </a:solidFill>
                <a:latin typeface="Arial" panose="020B0604020202020204" pitchFamily="34" charset="0"/>
                <a:cs typeface="Arial" panose="020B0604020202020204" pitchFamily="34" charset="0"/>
              </a:rPr>
              <a:t>Citizen innovation. Low-code/no code solutions, lightweight agents, custom prompts and departmental prototypes.</a:t>
            </a:r>
          </a:p>
          <a:p>
            <a:pPr marL="150000" indent="-150000">
              <a:lnSpc>
                <a:spcPct val="150000"/>
              </a:lnSpc>
              <a:spcAft>
                <a:spcPts val="500"/>
              </a:spcAft>
              <a:buClr>
                <a:srgbClr val="17879B"/>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ICT role: </a:t>
            </a:r>
            <a:r>
              <a:rPr lang="en-GB" sz="1000" dirty="0">
                <a:solidFill>
                  <a:srgbClr val="333333"/>
                </a:solidFill>
                <a:latin typeface="Arial" panose="020B0604020202020204" pitchFamily="34" charset="0"/>
                <a:cs typeface="Arial" panose="020B0604020202020204" pitchFamily="34" charset="0"/>
              </a:rPr>
              <a:t>Providing secure platforms, guardrails, single intake, and evaluating high-value prototypes for production scaling.</a:t>
            </a:r>
          </a:p>
        </p:txBody>
      </p:sp>
      <p:sp>
        <p:nvSpPr>
          <p:cNvPr id="221" name="Block 3"/>
          <p:cNvSpPr/>
          <p:nvPr/>
        </p:nvSpPr>
        <p:spPr>
          <a:xfrm>
            <a:off x="8135350" y="1740000"/>
            <a:ext cx="3636666" cy="2500000"/>
          </a:xfrm>
          <a:prstGeom prst="rect">
            <a:avLst/>
          </a:prstGeom>
          <a:solidFill>
            <a:srgbClr val="EDF7F5"/>
          </a:solidFill>
          <a:ln w="9525">
            <a:solidFill>
              <a:srgbClr val="1F9C8C">
                <a:alpha val="30000"/>
              </a:srgbClr>
            </a:solidFill>
          </a:ln>
        </p:spPr>
        <p:txBody>
          <a:bodyPr/>
          <a:lstStyle/>
          <a:p>
            <a:endParaRPr lang="en-US" sz="1000" dirty="0">
              <a:latin typeface="Arial" panose="020B0604020202020204" pitchFamily="34" charset="0"/>
              <a:cs typeface="Arial" panose="020B0604020202020204" pitchFamily="34" charset="0"/>
            </a:endParaRPr>
          </a:p>
        </p:txBody>
      </p:sp>
      <p:sp>
        <p:nvSpPr>
          <p:cNvPr id="222" name="Head 3"/>
          <p:cNvSpPr/>
          <p:nvPr/>
        </p:nvSpPr>
        <p:spPr>
          <a:xfrm>
            <a:off x="8135350" y="1740000"/>
            <a:ext cx="3636666" cy="560000"/>
          </a:xfrm>
          <a:prstGeom prst="rect">
            <a:avLst/>
          </a:prstGeom>
          <a:solidFill>
            <a:srgbClr val="1F9C8C"/>
          </a:solidFill>
          <a:ln/>
        </p:spPr>
        <p:txBody>
          <a:bodyPr wrap="square" lIns="110000" tIns="40000" rIns="90000" bIns="40000" anchor="ctr">
            <a:normAutofit/>
          </a:bodyPr>
          <a:lstStyle/>
          <a:p>
            <a:pPr algn="ctr">
              <a:lnSpc>
                <a:spcPct val="150000"/>
              </a:lnSpc>
            </a:pPr>
            <a:r>
              <a:rPr lang="en-GB" sz="1000" b="1" dirty="0">
                <a:solidFill>
                  <a:srgbClr val="FFFFFF"/>
                </a:solidFill>
                <a:latin typeface="Arial" panose="020B0604020202020204" pitchFamily="34" charset="0"/>
                <a:cs typeface="Arial" panose="020B0604020202020204" pitchFamily="34" charset="0"/>
              </a:rPr>
              <a:t>3. ICT-ENGINEERED AI</a:t>
            </a:r>
          </a:p>
        </p:txBody>
      </p:sp>
      <p:sp>
        <p:nvSpPr>
          <p:cNvPr id="223" name="Body 3"/>
          <p:cNvSpPr/>
          <p:nvPr/>
        </p:nvSpPr>
        <p:spPr>
          <a:xfrm>
            <a:off x="8275350" y="2400000"/>
            <a:ext cx="3356666" cy="1740000"/>
          </a:xfrm>
          <a:prstGeom prst="rect">
            <a:avLst/>
          </a:prstGeom>
          <a:noFill/>
          <a:ln/>
        </p:spPr>
        <p:txBody>
          <a:bodyPr wrap="square" lIns="0" tIns="0" rIns="0" bIns="0" anchor="t">
            <a:normAutofit/>
          </a:bodyPr>
          <a:lstStyle/>
          <a:p>
            <a:pPr marL="150000" indent="-150000">
              <a:lnSpc>
                <a:spcPct val="150000"/>
              </a:lnSpc>
              <a:spcAft>
                <a:spcPts val="500"/>
              </a:spcAft>
              <a:buClr>
                <a:srgbClr val="1F9C8C"/>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Focus: </a:t>
            </a:r>
            <a:r>
              <a:rPr lang="en-GB" sz="1000" dirty="0">
                <a:solidFill>
                  <a:srgbClr val="333333"/>
                </a:solidFill>
                <a:latin typeface="Arial" panose="020B0604020202020204" pitchFamily="34" charset="0"/>
                <a:cs typeface="Arial" panose="020B0604020202020204" pitchFamily="34" charset="0"/>
              </a:rPr>
              <a:t>Bespoke and integrated. Enhancing core systems, bespoke solution engineering and deep integration into enterprise workflows.</a:t>
            </a:r>
          </a:p>
          <a:p>
            <a:pPr marL="150000" indent="-150000">
              <a:lnSpc>
                <a:spcPct val="150000"/>
              </a:lnSpc>
              <a:spcAft>
                <a:spcPts val="500"/>
              </a:spcAft>
              <a:buClr>
                <a:srgbClr val="1F9C8C"/>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ICT role: </a:t>
            </a:r>
            <a:r>
              <a:rPr lang="en-GB" sz="1000" dirty="0">
                <a:solidFill>
                  <a:srgbClr val="333333"/>
                </a:solidFill>
                <a:latin typeface="Arial" panose="020B0604020202020204" pitchFamily="34" charset="0"/>
                <a:cs typeface="Arial" panose="020B0604020202020204" pitchFamily="34" charset="0"/>
              </a:rPr>
              <a:t>Solution delivery governed by cross-functional reviews (Security, architecture, privacy and long-term support).</a:t>
            </a:r>
          </a:p>
        </p:txBody>
      </p:sp>
      <p:sp>
        <p:nvSpPr>
          <p:cNvPr id="231" name="Enabling block"/>
          <p:cNvSpPr/>
          <p:nvPr/>
        </p:nvSpPr>
        <p:spPr>
          <a:xfrm>
            <a:off x="482018" y="4440000"/>
            <a:ext cx="11301086" cy="1150000"/>
          </a:xfrm>
          <a:prstGeom prst="rect">
            <a:avLst/>
          </a:prstGeom>
          <a:solidFill>
            <a:srgbClr val="EEF3F7"/>
          </a:solidFill>
          <a:ln w="9525">
            <a:solidFill>
              <a:srgbClr val="0A4A73">
                <a:alpha val="30000"/>
              </a:srgbClr>
            </a:solidFill>
          </a:ln>
        </p:spPr>
        <p:txBody>
          <a:bodyPr/>
          <a:lstStyle/>
          <a:p>
            <a:endParaRPr lang="en-US" sz="1000" dirty="0">
              <a:latin typeface="Arial" panose="020B0604020202020204" pitchFamily="34" charset="0"/>
              <a:cs typeface="Arial" panose="020B0604020202020204" pitchFamily="34" charset="0"/>
            </a:endParaRPr>
          </a:p>
        </p:txBody>
      </p:sp>
      <p:sp>
        <p:nvSpPr>
          <p:cNvPr id="232" name="Enabling head"/>
          <p:cNvSpPr/>
          <p:nvPr/>
        </p:nvSpPr>
        <p:spPr>
          <a:xfrm>
            <a:off x="482018" y="4440000"/>
            <a:ext cx="11301086" cy="460000"/>
          </a:xfrm>
          <a:prstGeom prst="rect">
            <a:avLst/>
          </a:prstGeom>
          <a:solidFill>
            <a:srgbClr val="0A4A73"/>
          </a:solidFill>
          <a:ln/>
        </p:spPr>
        <p:txBody>
          <a:bodyPr wrap="square" lIns="110000" tIns="40000" rIns="90000" bIns="40000" anchor="ctr">
            <a:normAutofit/>
          </a:bodyPr>
          <a:lstStyle/>
          <a:p>
            <a:pPr algn="ctr">
              <a:lnSpc>
                <a:spcPct val="150000"/>
              </a:lnSpc>
            </a:pPr>
            <a:r>
              <a:rPr lang="en-GB" sz="1000" b="1" dirty="0">
                <a:solidFill>
                  <a:srgbClr val="FFFFFF"/>
                </a:solidFill>
                <a:latin typeface="Arial" panose="020B0604020202020204" pitchFamily="34" charset="0"/>
                <a:cs typeface="Arial" panose="020B0604020202020204" pitchFamily="34" charset="0"/>
              </a:rPr>
              <a:t>ENABLING LAYER — SUPPORT, ADOPTION AND VALUE REALISATION ACROSS ALL THREE TRACKS</a:t>
            </a:r>
          </a:p>
        </p:txBody>
      </p:sp>
      <p:sp>
        <p:nvSpPr>
          <p:cNvPr id="233" name="Enabling body"/>
          <p:cNvSpPr/>
          <p:nvPr/>
        </p:nvSpPr>
        <p:spPr>
          <a:xfrm>
            <a:off x="622018" y="5000000"/>
            <a:ext cx="11010000" cy="530000"/>
          </a:xfrm>
          <a:prstGeom prst="rect">
            <a:avLst/>
          </a:prstGeom>
          <a:noFill/>
          <a:ln/>
        </p:spPr>
        <p:txBody>
          <a:bodyPr wrap="square" lIns="0" tIns="0" rIns="0" bIns="0" anchor="t">
            <a:normAutofit/>
          </a:bodyPr>
          <a:lstStyle/>
          <a:p>
            <a:pPr marL="150000" indent="-150000">
              <a:lnSpc>
                <a:spcPct val="150000"/>
              </a:lnSpc>
              <a:spcAft>
                <a:spcPts val="500"/>
              </a:spcAft>
              <a:buClr>
                <a:srgbClr val="0A4A73"/>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Focus: </a:t>
            </a:r>
            <a:r>
              <a:rPr lang="en-GB" sz="1000" dirty="0">
                <a:solidFill>
                  <a:srgbClr val="333333"/>
                </a:solidFill>
                <a:latin typeface="Arial" panose="020B0604020202020204" pitchFamily="34" charset="0"/>
                <a:cs typeface="Arial" panose="020B0604020202020204" pitchFamily="34" charset="0"/>
              </a:rPr>
              <a:t>Scaling capabilities and demonstrating Return on Investment (ROI).</a:t>
            </a:r>
          </a:p>
          <a:p>
            <a:pPr marL="150000" indent="-150000">
              <a:lnSpc>
                <a:spcPct val="150000"/>
              </a:lnSpc>
              <a:spcAft>
                <a:spcPts val="500"/>
              </a:spcAft>
              <a:buClr>
                <a:srgbClr val="0A4A73"/>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ICT role: </a:t>
            </a:r>
            <a:r>
              <a:rPr lang="en-GB" sz="1000" dirty="0">
                <a:solidFill>
                  <a:srgbClr val="333333"/>
                </a:solidFill>
                <a:latin typeface="Arial" panose="020B0604020202020204" pitchFamily="34" charset="0"/>
                <a:cs typeface="Arial" panose="020B0604020202020204" pitchFamily="34" charset="0"/>
              </a:rPr>
              <a:t>Live AI Resource Hub (screened AI tools, guidelines, webinars, FAQs) paired with usage metrics and benefit realisation tracking.</a:t>
            </a:r>
          </a:p>
        </p:txBody>
      </p:sp>
    </p:spTree>
    <p:extLst>
      <p:ext uri="{BB962C8B-B14F-4D97-AF65-F5344CB8AC3E}">
        <p14:creationId xmlns:p14="http://schemas.microsoft.com/office/powerpoint/2010/main" val="282776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 grpId="0" animBg="1"/>
      <p:bldP spid="202" grpId="0" animBg="1"/>
      <p:bldP spid="203" grpId="0" animBg="1"/>
      <p:bldP spid="211" grpId="0" animBg="1"/>
      <p:bldP spid="212" grpId="0" animBg="1"/>
      <p:bldP spid="213" grpId="0" animBg="1"/>
      <p:bldP spid="221" grpId="0" animBg="1"/>
      <p:bldP spid="222" grpId="0" animBg="1"/>
      <p:bldP spid="223" grpId="0" animBg="1"/>
      <p:bldP spid="231" grpId="0" animBg="1"/>
      <p:bldP spid="232" grpId="0" animBg="1"/>
      <p:bldP spid="2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EDBD2DC-C50B-E81F-1C41-85BFD962AE45}"/>
              </a:ext>
            </a:extLst>
          </p:cNvPr>
          <p:cNvSpPr>
            <a:spLocks noGrp="1"/>
          </p:cNvSpPr>
          <p:nvPr>
            <p:ph type="title"/>
          </p:nvPr>
        </p:nvSpPr>
        <p:spPr/>
        <p:txBody>
          <a:bodyPr/>
          <a:lstStyle/>
          <a:p>
            <a:r>
              <a:rPr lang="en-ZA" b="1" dirty="0"/>
              <a:t>Where AI already makes a difference in ICT</a:t>
            </a:r>
            <a:endParaRPr lang="en-ZA" dirty="0"/>
          </a:p>
        </p:txBody>
      </p:sp>
      <p:sp>
        <p:nvSpPr>
          <p:cNvPr id="301" name="Block 1"/>
          <p:cNvSpPr/>
          <p:nvPr/>
        </p:nvSpPr>
        <p:spPr>
          <a:xfrm>
            <a:off x="482018" y="1560000"/>
            <a:ext cx="3609327" cy="2180000"/>
          </a:xfrm>
          <a:prstGeom prst="rect">
            <a:avLst/>
          </a:prstGeom>
          <a:solidFill>
            <a:srgbClr val="F0F6FA"/>
          </a:solidFill>
          <a:ln w="9525">
            <a:solidFill>
              <a:srgbClr val="0E6FA0">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302" name="Head 1"/>
          <p:cNvSpPr/>
          <p:nvPr/>
        </p:nvSpPr>
        <p:spPr>
          <a:xfrm>
            <a:off x="482018" y="1560000"/>
            <a:ext cx="3609327" cy="560000"/>
          </a:xfrm>
          <a:prstGeom prst="rect">
            <a:avLst/>
          </a:prstGeom>
          <a:solidFill>
            <a:srgbClr val="0E6FA0"/>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ACCELERATING DEVELOPMENT</a:t>
            </a:r>
          </a:p>
        </p:txBody>
      </p:sp>
      <p:sp>
        <p:nvSpPr>
          <p:cNvPr id="303" name="Body 1"/>
          <p:cNvSpPr/>
          <p:nvPr/>
        </p:nvSpPr>
        <p:spPr>
          <a:xfrm>
            <a:off x="622018" y="2220000"/>
            <a:ext cx="3228968" cy="1440000"/>
          </a:xfrm>
          <a:prstGeom prst="rect">
            <a:avLst/>
          </a:prstGeom>
          <a:noFill/>
          <a:ln/>
        </p:spPr>
        <p:txBody>
          <a:bodyPr wrap="square" lIns="0" tIns="0" rIns="0" bIns="0" anchor="t">
            <a:noAutofit/>
          </a:bodyPr>
          <a:lstStyle/>
          <a:p>
            <a:pPr marL="150000" indent="-150000">
              <a:lnSpc>
                <a:spcPct val="150000"/>
              </a:lnSpc>
              <a:spcAft>
                <a:spcPts val="500"/>
              </a:spcAft>
              <a:buClr>
                <a:srgbClr val="0E6FA0"/>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Initial development.</a:t>
            </a:r>
          </a:p>
          <a:p>
            <a:pPr marL="150000" indent="-150000">
              <a:lnSpc>
                <a:spcPct val="150000"/>
              </a:lnSpc>
              <a:spcAft>
                <a:spcPts val="500"/>
              </a:spcAft>
              <a:buClr>
                <a:srgbClr val="0E6FA0"/>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Adding functionality to current applications.</a:t>
            </a:r>
          </a:p>
          <a:p>
            <a:pPr marL="150000" indent="-150000">
              <a:lnSpc>
                <a:spcPct val="150000"/>
              </a:lnSpc>
              <a:spcAft>
                <a:spcPts val="500"/>
              </a:spcAft>
              <a:buClr>
                <a:srgbClr val="0E6FA0"/>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Bug fixes.</a:t>
            </a:r>
          </a:p>
          <a:p>
            <a:pPr>
              <a:lnSpc>
                <a:spcPct val="150000"/>
              </a:lnSpc>
              <a:spcAft>
                <a:spcPts val="500"/>
              </a:spcAft>
              <a:buClr>
                <a:srgbClr val="0E6FA0"/>
              </a:buClr>
              <a:buSzPct val="100000"/>
            </a:pPr>
            <a:r>
              <a:rPr lang="en-US" sz="1000" b="1" i="1" dirty="0">
                <a:solidFill>
                  <a:srgbClr val="333333"/>
                </a:solidFill>
                <a:latin typeface="Arial" panose="020B0604020202020204" pitchFamily="34" charset="0"/>
                <a:cs typeface="Arial" panose="020B0604020202020204" pitchFamily="34" charset="0"/>
              </a:rPr>
              <a:t>Application interview, enterprise risk management solution, excellence awards application (upgrade).</a:t>
            </a:r>
          </a:p>
        </p:txBody>
      </p:sp>
      <p:sp>
        <p:nvSpPr>
          <p:cNvPr id="304" name="Block 2"/>
          <p:cNvSpPr/>
          <p:nvPr/>
        </p:nvSpPr>
        <p:spPr>
          <a:xfrm>
            <a:off x="4233094" y="1560000"/>
            <a:ext cx="2622314" cy="2180000"/>
          </a:xfrm>
          <a:prstGeom prst="rect">
            <a:avLst/>
          </a:prstGeom>
          <a:solidFill>
            <a:srgbClr val="EDF7F5"/>
          </a:solidFill>
          <a:ln w="9525">
            <a:solidFill>
              <a:srgbClr val="1F9C8C">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305" name="Head 2"/>
          <p:cNvSpPr/>
          <p:nvPr/>
        </p:nvSpPr>
        <p:spPr>
          <a:xfrm>
            <a:off x="4233094" y="1560000"/>
            <a:ext cx="2622314" cy="560000"/>
          </a:xfrm>
          <a:prstGeom prst="rect">
            <a:avLst/>
          </a:prstGeom>
          <a:solidFill>
            <a:srgbClr val="1F9C8C"/>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ENHANCED FUNCTIONALITY FOR THE SOLUTIONS</a:t>
            </a:r>
          </a:p>
        </p:txBody>
      </p:sp>
      <p:sp>
        <p:nvSpPr>
          <p:cNvPr id="306" name="Body 2"/>
          <p:cNvSpPr/>
          <p:nvPr/>
        </p:nvSpPr>
        <p:spPr>
          <a:xfrm>
            <a:off x="4373094" y="2220000"/>
            <a:ext cx="2438302" cy="1440000"/>
          </a:xfrm>
          <a:prstGeom prst="rect">
            <a:avLst/>
          </a:prstGeom>
          <a:noFill/>
          <a:ln/>
        </p:spPr>
        <p:txBody>
          <a:bodyPr wrap="square" lIns="0" tIns="0" rIns="0" bIns="0" anchor="t">
            <a:noAutofit/>
          </a:bodyPr>
          <a:lstStyle/>
          <a:p>
            <a:pPr marL="150000" indent="-150000">
              <a:lnSpc>
                <a:spcPct val="150000"/>
              </a:lnSpc>
              <a:spcAft>
                <a:spcPts val="500"/>
              </a:spcAft>
              <a:buClr>
                <a:srgbClr val="1F9C8C"/>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Optical character recognition and document interrogation.</a:t>
            </a:r>
          </a:p>
          <a:p>
            <a:pPr>
              <a:lnSpc>
                <a:spcPct val="150000"/>
              </a:lnSpc>
              <a:spcAft>
                <a:spcPts val="500"/>
              </a:spcAft>
              <a:buClr>
                <a:srgbClr val="1F9C8C"/>
              </a:buClr>
              <a:buSzPct val="100000"/>
            </a:pPr>
            <a:r>
              <a:rPr lang="en-US" sz="1000" b="1" i="1" dirty="0">
                <a:solidFill>
                  <a:srgbClr val="333333"/>
                </a:solidFill>
                <a:latin typeface="Arial" panose="020B0604020202020204" pitchFamily="34" charset="0"/>
                <a:cs typeface="Arial" panose="020B0604020202020204" pitchFamily="34" charset="0"/>
              </a:rPr>
              <a:t>Bursary application.</a:t>
            </a:r>
          </a:p>
          <a:p>
            <a:pPr marL="150000" indent="-150000">
              <a:lnSpc>
                <a:spcPct val="150000"/>
              </a:lnSpc>
              <a:spcAft>
                <a:spcPts val="500"/>
              </a:spcAft>
              <a:buClr>
                <a:srgbClr val="1F9C8C"/>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AI chatbot.</a:t>
            </a:r>
          </a:p>
          <a:p>
            <a:pPr>
              <a:lnSpc>
                <a:spcPct val="150000"/>
              </a:lnSpc>
              <a:spcAft>
                <a:spcPts val="500"/>
              </a:spcAft>
              <a:buClr>
                <a:srgbClr val="1F9C8C"/>
              </a:buClr>
              <a:buSzPct val="100000"/>
            </a:pPr>
            <a:r>
              <a:rPr lang="en-US" sz="1000" b="1" i="1" dirty="0">
                <a:solidFill>
                  <a:srgbClr val="333333"/>
                </a:solidFill>
                <a:latin typeface="Arial" panose="020B0604020202020204" pitchFamily="34" charset="0"/>
                <a:cs typeface="Arial" panose="020B0604020202020204" pitchFamily="34" charset="0"/>
              </a:rPr>
              <a:t>Payspace payroll system, CSIR website.</a:t>
            </a:r>
          </a:p>
        </p:txBody>
      </p:sp>
      <p:sp>
        <p:nvSpPr>
          <p:cNvPr id="307" name="Block 3"/>
          <p:cNvSpPr/>
          <p:nvPr/>
        </p:nvSpPr>
        <p:spPr>
          <a:xfrm>
            <a:off x="6976767" y="1560000"/>
            <a:ext cx="2421794" cy="2180000"/>
          </a:xfrm>
          <a:prstGeom prst="rect">
            <a:avLst/>
          </a:prstGeom>
          <a:solidFill>
            <a:srgbClr val="EDF6F7"/>
          </a:solidFill>
          <a:ln w="9525">
            <a:solidFill>
              <a:srgbClr val="17879B">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308" name="Head 3"/>
          <p:cNvSpPr/>
          <p:nvPr/>
        </p:nvSpPr>
        <p:spPr>
          <a:xfrm>
            <a:off x="6976767" y="1560000"/>
            <a:ext cx="2421794" cy="560000"/>
          </a:xfrm>
          <a:prstGeom prst="rect">
            <a:avLst/>
          </a:prstGeom>
          <a:solidFill>
            <a:srgbClr val="17879B"/>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OPERATIONAL EFFICIENCY</a:t>
            </a:r>
          </a:p>
        </p:txBody>
      </p:sp>
      <p:sp>
        <p:nvSpPr>
          <p:cNvPr id="309" name="Body 3"/>
          <p:cNvSpPr/>
          <p:nvPr/>
        </p:nvSpPr>
        <p:spPr>
          <a:xfrm>
            <a:off x="7066609" y="2220000"/>
            <a:ext cx="2166580" cy="1440000"/>
          </a:xfrm>
          <a:prstGeom prst="rect">
            <a:avLst/>
          </a:prstGeom>
          <a:noFill/>
          <a:ln/>
        </p:spPr>
        <p:txBody>
          <a:bodyPr wrap="square" lIns="0" tIns="0" rIns="0" bIns="0" anchor="t">
            <a:normAutofit/>
          </a:bodyPr>
          <a:lstStyle/>
          <a:p>
            <a:pPr marL="150000" indent="-150000">
              <a:lnSpc>
                <a:spcPct val="150000"/>
              </a:lnSpc>
              <a:spcAft>
                <a:spcPts val="500"/>
              </a:spcAft>
              <a:buClr>
                <a:srgbClr val="17879B"/>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Optimising and accelerating our Continuous Integration and Continuous Delivery/Deployment (CI/CD) pipeline.</a:t>
            </a:r>
          </a:p>
        </p:txBody>
      </p:sp>
      <p:sp>
        <p:nvSpPr>
          <p:cNvPr id="310" name="Block 4"/>
          <p:cNvSpPr/>
          <p:nvPr/>
        </p:nvSpPr>
        <p:spPr>
          <a:xfrm>
            <a:off x="9519920" y="1560000"/>
            <a:ext cx="2003037" cy="2180000"/>
          </a:xfrm>
          <a:prstGeom prst="rect">
            <a:avLst/>
          </a:prstGeom>
          <a:solidFill>
            <a:srgbClr val="EDF6F0"/>
          </a:solidFill>
          <a:ln w="9525">
            <a:solidFill>
              <a:srgbClr val="2E8B57">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311" name="Head 4"/>
          <p:cNvSpPr/>
          <p:nvPr/>
        </p:nvSpPr>
        <p:spPr>
          <a:xfrm>
            <a:off x="9519920" y="1560000"/>
            <a:ext cx="2003037" cy="560000"/>
          </a:xfrm>
          <a:prstGeom prst="rect">
            <a:avLst/>
          </a:prstGeom>
          <a:solidFill>
            <a:srgbClr val="2E8B57"/>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ACCELERATING DOCUMENTATION</a:t>
            </a:r>
          </a:p>
        </p:txBody>
      </p:sp>
      <p:sp>
        <p:nvSpPr>
          <p:cNvPr id="312" name="Body 4"/>
          <p:cNvSpPr/>
          <p:nvPr/>
        </p:nvSpPr>
        <p:spPr>
          <a:xfrm>
            <a:off x="9609646" y="2220000"/>
            <a:ext cx="1791952" cy="1440000"/>
          </a:xfrm>
          <a:prstGeom prst="rect">
            <a:avLst/>
          </a:prstGeom>
          <a:noFill/>
          <a:ln/>
        </p:spPr>
        <p:txBody>
          <a:bodyPr wrap="square" lIns="0" tIns="0" rIns="0" bIns="0" anchor="t">
            <a:normAutofit/>
          </a:bodyPr>
          <a:lstStyle/>
          <a:p>
            <a:pPr marL="150000" indent="-150000">
              <a:lnSpc>
                <a:spcPct val="150000"/>
              </a:lnSpc>
              <a:spcAft>
                <a:spcPts val="500"/>
              </a:spcAft>
              <a:buClr>
                <a:srgbClr val="2E8B57"/>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Requirement specifications.</a:t>
            </a:r>
          </a:p>
          <a:p>
            <a:pPr marL="150000" indent="-150000">
              <a:lnSpc>
                <a:spcPct val="150000"/>
              </a:lnSpc>
              <a:spcAft>
                <a:spcPts val="500"/>
              </a:spcAft>
              <a:buClr>
                <a:srgbClr val="2E8B57"/>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Design documentation.</a:t>
            </a:r>
          </a:p>
        </p:txBody>
      </p:sp>
      <p:sp>
        <p:nvSpPr>
          <p:cNvPr id="313" name="Block 5"/>
          <p:cNvSpPr/>
          <p:nvPr/>
        </p:nvSpPr>
        <p:spPr>
          <a:xfrm>
            <a:off x="482018" y="3860000"/>
            <a:ext cx="3609327" cy="1839760"/>
          </a:xfrm>
          <a:prstGeom prst="rect">
            <a:avLst/>
          </a:prstGeom>
          <a:solidFill>
            <a:srgbClr val="EEF3F8"/>
          </a:solidFill>
          <a:ln w="9525">
            <a:solidFill>
              <a:srgbClr val="2E5C8A">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314" name="Head 5"/>
          <p:cNvSpPr/>
          <p:nvPr/>
        </p:nvSpPr>
        <p:spPr>
          <a:xfrm>
            <a:off x="482018" y="3860000"/>
            <a:ext cx="3609327" cy="440000"/>
          </a:xfrm>
          <a:prstGeom prst="rect">
            <a:avLst/>
          </a:prstGeom>
          <a:solidFill>
            <a:srgbClr val="2E5C8A"/>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EVERYDAY PRODUCTIVITY WITH COPILOT</a:t>
            </a:r>
          </a:p>
        </p:txBody>
      </p:sp>
      <p:sp>
        <p:nvSpPr>
          <p:cNvPr id="315" name="Body 5"/>
          <p:cNvSpPr/>
          <p:nvPr/>
        </p:nvSpPr>
        <p:spPr>
          <a:xfrm>
            <a:off x="622018" y="4400000"/>
            <a:ext cx="3329327" cy="1286046"/>
          </a:xfrm>
          <a:prstGeom prst="rect">
            <a:avLst/>
          </a:prstGeom>
          <a:noFill/>
          <a:ln/>
        </p:spPr>
        <p:txBody>
          <a:bodyPr wrap="square" lIns="0" tIns="0" rIns="0" bIns="0" anchor="t">
            <a:normAutofit/>
          </a:bodyPr>
          <a:lstStyle/>
          <a:p>
            <a:pPr marL="150000" indent="-150000">
              <a:lnSpc>
                <a:spcPct val="150000"/>
              </a:lnSpc>
              <a:spcAft>
                <a:spcPts val="500"/>
              </a:spcAft>
              <a:buClr>
                <a:srgbClr val="2E5C8A"/>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Meeting recaps, decisions and actions in MS Teams.</a:t>
            </a:r>
          </a:p>
          <a:p>
            <a:pPr marL="150000" indent="-150000">
              <a:lnSpc>
                <a:spcPct val="150000"/>
              </a:lnSpc>
              <a:spcAft>
                <a:spcPts val="500"/>
              </a:spcAft>
              <a:buClr>
                <a:srgbClr val="2E5C8A"/>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Drafting and summarising long documents in MS Word.</a:t>
            </a:r>
          </a:p>
          <a:p>
            <a:pPr marL="150000" indent="-150000">
              <a:lnSpc>
                <a:spcPct val="150000"/>
              </a:lnSpc>
              <a:spcAft>
                <a:spcPts val="500"/>
              </a:spcAft>
              <a:buClr>
                <a:srgbClr val="2E5C8A"/>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First-cut decks and speaker notes in MS PowerPoint.</a:t>
            </a:r>
          </a:p>
          <a:p>
            <a:pPr marL="150000" indent="-150000">
              <a:lnSpc>
                <a:spcPct val="150000"/>
              </a:lnSpc>
              <a:spcAft>
                <a:spcPts val="500"/>
              </a:spcAft>
              <a:buClr>
                <a:srgbClr val="2E5C8A"/>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Sorting and prioritising email.</a:t>
            </a:r>
          </a:p>
        </p:txBody>
      </p:sp>
      <p:sp>
        <p:nvSpPr>
          <p:cNvPr id="316" name="Block 6"/>
          <p:cNvSpPr/>
          <p:nvPr/>
        </p:nvSpPr>
        <p:spPr>
          <a:xfrm>
            <a:off x="4231345" y="3860000"/>
            <a:ext cx="3669327" cy="1839760"/>
          </a:xfrm>
          <a:prstGeom prst="rect">
            <a:avLst/>
          </a:prstGeom>
          <a:solidFill>
            <a:srgbClr val="F2EEF7"/>
          </a:solidFill>
          <a:ln w="9525">
            <a:solidFill>
              <a:srgbClr val="6A4C93">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317" name="Head 6"/>
          <p:cNvSpPr/>
          <p:nvPr/>
        </p:nvSpPr>
        <p:spPr>
          <a:xfrm>
            <a:off x="4231345" y="3860000"/>
            <a:ext cx="3669327" cy="440000"/>
          </a:xfrm>
          <a:prstGeom prst="rect">
            <a:avLst/>
          </a:prstGeom>
          <a:solidFill>
            <a:srgbClr val="6A4C93"/>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IDEATION, DESIGN AND REVIEW</a:t>
            </a:r>
          </a:p>
        </p:txBody>
      </p:sp>
      <p:sp>
        <p:nvSpPr>
          <p:cNvPr id="318" name="Body 6"/>
          <p:cNvSpPr/>
          <p:nvPr/>
        </p:nvSpPr>
        <p:spPr>
          <a:xfrm>
            <a:off x="4376001" y="4400000"/>
            <a:ext cx="3384672" cy="1286046"/>
          </a:xfrm>
          <a:prstGeom prst="rect">
            <a:avLst/>
          </a:prstGeom>
          <a:noFill/>
          <a:ln/>
        </p:spPr>
        <p:txBody>
          <a:bodyPr wrap="square" lIns="0" tIns="0" rIns="0" bIns="0" anchor="t">
            <a:normAutofit/>
          </a:bodyPr>
          <a:lstStyle/>
          <a:p>
            <a:pPr marL="150000" indent="-150000">
              <a:lnSpc>
                <a:spcPct val="150000"/>
              </a:lnSpc>
              <a:spcAft>
                <a:spcPts val="500"/>
              </a:spcAft>
              <a:buClr>
                <a:srgbClr val="6A4C93"/>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Ideation and option generation for solutions.</a:t>
            </a:r>
          </a:p>
          <a:p>
            <a:pPr marL="150000" indent="-150000">
              <a:lnSpc>
                <a:spcPct val="150000"/>
              </a:lnSpc>
              <a:spcAft>
                <a:spcPts val="500"/>
              </a:spcAft>
              <a:buClr>
                <a:srgbClr val="6A4C93"/>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Market scans and feature comparisons.</a:t>
            </a:r>
          </a:p>
          <a:p>
            <a:pPr marL="150000" indent="-150000">
              <a:lnSpc>
                <a:spcPct val="150000"/>
              </a:lnSpc>
              <a:spcAft>
                <a:spcPts val="500"/>
              </a:spcAft>
              <a:buClr>
                <a:srgbClr val="6A4C93"/>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Interrogating requirements and specifications.</a:t>
            </a:r>
          </a:p>
          <a:p>
            <a:pPr marL="150000" indent="-150000">
              <a:lnSpc>
                <a:spcPct val="150000"/>
              </a:lnSpc>
              <a:spcAft>
                <a:spcPts val="500"/>
              </a:spcAft>
              <a:buClr>
                <a:srgbClr val="6A4C93"/>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Peer review of designs.</a:t>
            </a:r>
          </a:p>
        </p:txBody>
      </p:sp>
      <p:sp>
        <p:nvSpPr>
          <p:cNvPr id="319" name="Block 7"/>
          <p:cNvSpPr/>
          <p:nvPr/>
        </p:nvSpPr>
        <p:spPr>
          <a:xfrm>
            <a:off x="8040672" y="3860000"/>
            <a:ext cx="3492445" cy="1839760"/>
          </a:xfrm>
          <a:prstGeom prst="rect">
            <a:avLst/>
          </a:prstGeom>
          <a:solidFill>
            <a:srgbClr val="FBF1E8"/>
          </a:solidFill>
          <a:ln w="9525">
            <a:solidFill>
              <a:srgbClr val="C1651A">
                <a:alpha val="30000"/>
              </a:srgbClr>
            </a:solidFill>
          </a:ln>
        </p:spPr>
        <p:txBody>
          <a:bodyPr/>
          <a:lstStyle/>
          <a:p>
            <a:pPr>
              <a:lnSpc>
                <a:spcPct val="150000"/>
              </a:lnSpc>
            </a:pPr>
            <a:r>
              <a:rPr lang="en-US" sz="1000" dirty="0">
                <a:latin typeface="Arial" panose="020B0604020202020204" pitchFamily="34" charset="0"/>
                <a:cs typeface="Arial" panose="020B0604020202020204" pitchFamily="34" charset="0"/>
              </a:rPr>
              <a:t>/</a:t>
            </a:r>
          </a:p>
        </p:txBody>
      </p:sp>
      <p:sp>
        <p:nvSpPr>
          <p:cNvPr id="320" name="Head 7"/>
          <p:cNvSpPr/>
          <p:nvPr/>
        </p:nvSpPr>
        <p:spPr>
          <a:xfrm>
            <a:off x="8040672" y="3860000"/>
            <a:ext cx="3492445" cy="440000"/>
          </a:xfrm>
          <a:prstGeom prst="rect">
            <a:avLst/>
          </a:prstGeom>
          <a:solidFill>
            <a:srgbClr val="C1651A"/>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GENERATION OF SELF-HELP MATERIALS</a:t>
            </a:r>
          </a:p>
        </p:txBody>
      </p:sp>
      <p:sp>
        <p:nvSpPr>
          <p:cNvPr id="321" name="Body 7"/>
          <p:cNvSpPr/>
          <p:nvPr/>
        </p:nvSpPr>
        <p:spPr>
          <a:xfrm>
            <a:off x="8185328" y="4400000"/>
            <a:ext cx="3221512" cy="1286046"/>
          </a:xfrm>
          <a:prstGeom prst="rect">
            <a:avLst/>
          </a:prstGeom>
          <a:noFill/>
          <a:ln/>
        </p:spPr>
        <p:txBody>
          <a:bodyPr wrap="square" lIns="0" tIns="0" rIns="0" bIns="0" anchor="t">
            <a:normAutofit/>
          </a:bodyPr>
          <a:lstStyle/>
          <a:p>
            <a:pPr marL="150000" indent="-150000">
              <a:lnSpc>
                <a:spcPct val="150000"/>
              </a:lnSpc>
              <a:spcAft>
                <a:spcPts val="500"/>
              </a:spcAft>
              <a:buClr>
                <a:srgbClr val="C1651A"/>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In-application help.</a:t>
            </a:r>
          </a:p>
          <a:p>
            <a:pPr marL="150000" indent="-150000">
              <a:lnSpc>
                <a:spcPct val="150000"/>
              </a:lnSpc>
              <a:spcAft>
                <a:spcPts val="500"/>
              </a:spcAft>
              <a:buClr>
                <a:srgbClr val="C1651A"/>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Instruction/training videos.</a:t>
            </a:r>
          </a:p>
          <a:p>
            <a:pPr marL="150000" indent="-150000">
              <a:lnSpc>
                <a:spcPct val="150000"/>
              </a:lnSpc>
              <a:spcAft>
                <a:spcPts val="500"/>
              </a:spcAft>
              <a:buClr>
                <a:srgbClr val="C1651A"/>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User manuals.</a:t>
            </a:r>
          </a:p>
          <a:p>
            <a:pPr>
              <a:lnSpc>
                <a:spcPct val="150000"/>
              </a:lnSpc>
              <a:spcAft>
                <a:spcPts val="500"/>
              </a:spcAft>
              <a:buClr>
                <a:srgbClr val="C1651A"/>
              </a:buClr>
              <a:buSzPct val="100000"/>
            </a:pPr>
            <a:r>
              <a:rPr lang="en-US" sz="1000" b="1" i="1" dirty="0">
                <a:solidFill>
                  <a:srgbClr val="333333"/>
                </a:solidFill>
                <a:latin typeface="Arial" panose="020B0604020202020204" pitchFamily="34" charset="0"/>
                <a:cs typeface="Arial" panose="020B0604020202020204" pitchFamily="34" charset="0"/>
              </a:rPr>
              <a:t>Excellence awards application guide.</a:t>
            </a:r>
          </a:p>
        </p:txBody>
      </p:sp>
    </p:spTree>
    <p:extLst>
      <p:ext uri="{BB962C8B-B14F-4D97-AF65-F5344CB8AC3E}">
        <p14:creationId xmlns:p14="http://schemas.microsoft.com/office/powerpoint/2010/main" val="41064983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01"/>
                                        </p:tgtEl>
                                        <p:attrNameLst>
                                          <p:attrName>style.visibility</p:attrName>
                                        </p:attrNameLst>
                                      </p:cBhvr>
                                      <p:to>
                                        <p:strVal val="visible"/>
                                      </p:to>
                                    </p:set>
                                    <p:anim calcmode="lin" valueType="num">
                                      <p:cBhvr additive="base">
                                        <p:cTn id="7" dur="500" fill="hold"/>
                                        <p:tgtEl>
                                          <p:spTgt spid="301"/>
                                        </p:tgtEl>
                                        <p:attrNameLst>
                                          <p:attrName>ppt_x</p:attrName>
                                        </p:attrNameLst>
                                      </p:cBhvr>
                                      <p:tavLst>
                                        <p:tav tm="0">
                                          <p:val>
                                            <p:strVal val="#ppt_x"/>
                                          </p:val>
                                        </p:tav>
                                        <p:tav tm="100000">
                                          <p:val>
                                            <p:strVal val="#ppt_x"/>
                                          </p:val>
                                        </p:tav>
                                      </p:tavLst>
                                    </p:anim>
                                    <p:anim calcmode="lin" valueType="num">
                                      <p:cBhvr additive="base">
                                        <p:cTn id="8" dur="500" fill="hold"/>
                                        <p:tgtEl>
                                          <p:spTgt spid="30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02"/>
                                        </p:tgtEl>
                                        <p:attrNameLst>
                                          <p:attrName>style.visibility</p:attrName>
                                        </p:attrNameLst>
                                      </p:cBhvr>
                                      <p:to>
                                        <p:strVal val="visible"/>
                                      </p:to>
                                    </p:set>
                                    <p:anim calcmode="lin" valueType="num">
                                      <p:cBhvr additive="base">
                                        <p:cTn id="11" dur="500" fill="hold"/>
                                        <p:tgtEl>
                                          <p:spTgt spid="302"/>
                                        </p:tgtEl>
                                        <p:attrNameLst>
                                          <p:attrName>ppt_x</p:attrName>
                                        </p:attrNameLst>
                                      </p:cBhvr>
                                      <p:tavLst>
                                        <p:tav tm="0">
                                          <p:val>
                                            <p:strVal val="#ppt_x"/>
                                          </p:val>
                                        </p:tav>
                                        <p:tav tm="100000">
                                          <p:val>
                                            <p:strVal val="#ppt_x"/>
                                          </p:val>
                                        </p:tav>
                                      </p:tavLst>
                                    </p:anim>
                                    <p:anim calcmode="lin" valueType="num">
                                      <p:cBhvr additive="base">
                                        <p:cTn id="12" dur="500" fill="hold"/>
                                        <p:tgtEl>
                                          <p:spTgt spid="30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03"/>
                                        </p:tgtEl>
                                        <p:attrNameLst>
                                          <p:attrName>style.visibility</p:attrName>
                                        </p:attrNameLst>
                                      </p:cBhvr>
                                      <p:to>
                                        <p:strVal val="visible"/>
                                      </p:to>
                                    </p:set>
                                    <p:anim calcmode="lin" valueType="num">
                                      <p:cBhvr additive="base">
                                        <p:cTn id="15" dur="500" fill="hold"/>
                                        <p:tgtEl>
                                          <p:spTgt spid="303"/>
                                        </p:tgtEl>
                                        <p:attrNameLst>
                                          <p:attrName>ppt_x</p:attrName>
                                        </p:attrNameLst>
                                      </p:cBhvr>
                                      <p:tavLst>
                                        <p:tav tm="0">
                                          <p:val>
                                            <p:strVal val="#ppt_x"/>
                                          </p:val>
                                        </p:tav>
                                        <p:tav tm="100000">
                                          <p:val>
                                            <p:strVal val="#ppt_x"/>
                                          </p:val>
                                        </p:tav>
                                      </p:tavLst>
                                    </p:anim>
                                    <p:anim calcmode="lin" valueType="num">
                                      <p:cBhvr additive="base">
                                        <p:cTn id="16" dur="500" fill="hold"/>
                                        <p:tgtEl>
                                          <p:spTgt spid="30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04"/>
                                        </p:tgtEl>
                                        <p:attrNameLst>
                                          <p:attrName>style.visibility</p:attrName>
                                        </p:attrNameLst>
                                      </p:cBhvr>
                                      <p:to>
                                        <p:strVal val="visible"/>
                                      </p:to>
                                    </p:set>
                                    <p:anim calcmode="lin" valueType="num">
                                      <p:cBhvr additive="base">
                                        <p:cTn id="19" dur="500" fill="hold"/>
                                        <p:tgtEl>
                                          <p:spTgt spid="304"/>
                                        </p:tgtEl>
                                        <p:attrNameLst>
                                          <p:attrName>ppt_x</p:attrName>
                                        </p:attrNameLst>
                                      </p:cBhvr>
                                      <p:tavLst>
                                        <p:tav tm="0">
                                          <p:val>
                                            <p:strVal val="#ppt_x"/>
                                          </p:val>
                                        </p:tav>
                                        <p:tav tm="100000">
                                          <p:val>
                                            <p:strVal val="#ppt_x"/>
                                          </p:val>
                                        </p:tav>
                                      </p:tavLst>
                                    </p:anim>
                                    <p:anim calcmode="lin" valueType="num">
                                      <p:cBhvr additive="base">
                                        <p:cTn id="20" dur="500" fill="hold"/>
                                        <p:tgtEl>
                                          <p:spTgt spid="30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305"/>
                                        </p:tgtEl>
                                        <p:attrNameLst>
                                          <p:attrName>style.visibility</p:attrName>
                                        </p:attrNameLst>
                                      </p:cBhvr>
                                      <p:to>
                                        <p:strVal val="visible"/>
                                      </p:to>
                                    </p:set>
                                    <p:anim calcmode="lin" valueType="num">
                                      <p:cBhvr additive="base">
                                        <p:cTn id="23" dur="500" fill="hold"/>
                                        <p:tgtEl>
                                          <p:spTgt spid="305"/>
                                        </p:tgtEl>
                                        <p:attrNameLst>
                                          <p:attrName>ppt_x</p:attrName>
                                        </p:attrNameLst>
                                      </p:cBhvr>
                                      <p:tavLst>
                                        <p:tav tm="0">
                                          <p:val>
                                            <p:strVal val="#ppt_x"/>
                                          </p:val>
                                        </p:tav>
                                        <p:tav tm="100000">
                                          <p:val>
                                            <p:strVal val="#ppt_x"/>
                                          </p:val>
                                        </p:tav>
                                      </p:tavLst>
                                    </p:anim>
                                    <p:anim calcmode="lin" valueType="num">
                                      <p:cBhvr additive="base">
                                        <p:cTn id="24" dur="500" fill="hold"/>
                                        <p:tgtEl>
                                          <p:spTgt spid="30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06"/>
                                        </p:tgtEl>
                                        <p:attrNameLst>
                                          <p:attrName>style.visibility</p:attrName>
                                        </p:attrNameLst>
                                      </p:cBhvr>
                                      <p:to>
                                        <p:strVal val="visible"/>
                                      </p:to>
                                    </p:set>
                                    <p:anim calcmode="lin" valueType="num">
                                      <p:cBhvr additive="base">
                                        <p:cTn id="27" dur="500" fill="hold"/>
                                        <p:tgtEl>
                                          <p:spTgt spid="306"/>
                                        </p:tgtEl>
                                        <p:attrNameLst>
                                          <p:attrName>ppt_x</p:attrName>
                                        </p:attrNameLst>
                                      </p:cBhvr>
                                      <p:tavLst>
                                        <p:tav tm="0">
                                          <p:val>
                                            <p:strVal val="#ppt_x"/>
                                          </p:val>
                                        </p:tav>
                                        <p:tav tm="100000">
                                          <p:val>
                                            <p:strVal val="#ppt_x"/>
                                          </p:val>
                                        </p:tav>
                                      </p:tavLst>
                                    </p:anim>
                                    <p:anim calcmode="lin" valueType="num">
                                      <p:cBhvr additive="base">
                                        <p:cTn id="28" dur="500" fill="hold"/>
                                        <p:tgtEl>
                                          <p:spTgt spid="30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07"/>
                                        </p:tgtEl>
                                        <p:attrNameLst>
                                          <p:attrName>style.visibility</p:attrName>
                                        </p:attrNameLst>
                                      </p:cBhvr>
                                      <p:to>
                                        <p:strVal val="visible"/>
                                      </p:to>
                                    </p:set>
                                    <p:anim calcmode="lin" valueType="num">
                                      <p:cBhvr additive="base">
                                        <p:cTn id="31" dur="500" fill="hold"/>
                                        <p:tgtEl>
                                          <p:spTgt spid="307"/>
                                        </p:tgtEl>
                                        <p:attrNameLst>
                                          <p:attrName>ppt_x</p:attrName>
                                        </p:attrNameLst>
                                      </p:cBhvr>
                                      <p:tavLst>
                                        <p:tav tm="0">
                                          <p:val>
                                            <p:strVal val="#ppt_x"/>
                                          </p:val>
                                        </p:tav>
                                        <p:tav tm="100000">
                                          <p:val>
                                            <p:strVal val="#ppt_x"/>
                                          </p:val>
                                        </p:tav>
                                      </p:tavLst>
                                    </p:anim>
                                    <p:anim calcmode="lin" valueType="num">
                                      <p:cBhvr additive="base">
                                        <p:cTn id="32" dur="500" fill="hold"/>
                                        <p:tgtEl>
                                          <p:spTgt spid="30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08"/>
                                        </p:tgtEl>
                                        <p:attrNameLst>
                                          <p:attrName>style.visibility</p:attrName>
                                        </p:attrNameLst>
                                      </p:cBhvr>
                                      <p:to>
                                        <p:strVal val="visible"/>
                                      </p:to>
                                    </p:set>
                                    <p:anim calcmode="lin" valueType="num">
                                      <p:cBhvr additive="base">
                                        <p:cTn id="35" dur="500" fill="hold"/>
                                        <p:tgtEl>
                                          <p:spTgt spid="308"/>
                                        </p:tgtEl>
                                        <p:attrNameLst>
                                          <p:attrName>ppt_x</p:attrName>
                                        </p:attrNameLst>
                                      </p:cBhvr>
                                      <p:tavLst>
                                        <p:tav tm="0">
                                          <p:val>
                                            <p:strVal val="#ppt_x"/>
                                          </p:val>
                                        </p:tav>
                                        <p:tav tm="100000">
                                          <p:val>
                                            <p:strVal val="#ppt_x"/>
                                          </p:val>
                                        </p:tav>
                                      </p:tavLst>
                                    </p:anim>
                                    <p:anim calcmode="lin" valueType="num">
                                      <p:cBhvr additive="base">
                                        <p:cTn id="36" dur="500" fill="hold"/>
                                        <p:tgtEl>
                                          <p:spTgt spid="30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09"/>
                                        </p:tgtEl>
                                        <p:attrNameLst>
                                          <p:attrName>style.visibility</p:attrName>
                                        </p:attrNameLst>
                                      </p:cBhvr>
                                      <p:to>
                                        <p:strVal val="visible"/>
                                      </p:to>
                                    </p:set>
                                    <p:anim calcmode="lin" valueType="num">
                                      <p:cBhvr additive="base">
                                        <p:cTn id="39" dur="500" fill="hold"/>
                                        <p:tgtEl>
                                          <p:spTgt spid="309"/>
                                        </p:tgtEl>
                                        <p:attrNameLst>
                                          <p:attrName>ppt_x</p:attrName>
                                        </p:attrNameLst>
                                      </p:cBhvr>
                                      <p:tavLst>
                                        <p:tav tm="0">
                                          <p:val>
                                            <p:strVal val="#ppt_x"/>
                                          </p:val>
                                        </p:tav>
                                        <p:tav tm="100000">
                                          <p:val>
                                            <p:strVal val="#ppt_x"/>
                                          </p:val>
                                        </p:tav>
                                      </p:tavLst>
                                    </p:anim>
                                    <p:anim calcmode="lin" valueType="num">
                                      <p:cBhvr additive="base">
                                        <p:cTn id="40" dur="500" fill="hold"/>
                                        <p:tgtEl>
                                          <p:spTgt spid="30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10"/>
                                        </p:tgtEl>
                                        <p:attrNameLst>
                                          <p:attrName>style.visibility</p:attrName>
                                        </p:attrNameLst>
                                      </p:cBhvr>
                                      <p:to>
                                        <p:strVal val="visible"/>
                                      </p:to>
                                    </p:set>
                                    <p:anim calcmode="lin" valueType="num">
                                      <p:cBhvr additive="base">
                                        <p:cTn id="43" dur="500" fill="hold"/>
                                        <p:tgtEl>
                                          <p:spTgt spid="310"/>
                                        </p:tgtEl>
                                        <p:attrNameLst>
                                          <p:attrName>ppt_x</p:attrName>
                                        </p:attrNameLst>
                                      </p:cBhvr>
                                      <p:tavLst>
                                        <p:tav tm="0">
                                          <p:val>
                                            <p:strVal val="#ppt_x"/>
                                          </p:val>
                                        </p:tav>
                                        <p:tav tm="100000">
                                          <p:val>
                                            <p:strVal val="#ppt_x"/>
                                          </p:val>
                                        </p:tav>
                                      </p:tavLst>
                                    </p:anim>
                                    <p:anim calcmode="lin" valueType="num">
                                      <p:cBhvr additive="base">
                                        <p:cTn id="44" dur="500" fill="hold"/>
                                        <p:tgtEl>
                                          <p:spTgt spid="31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11"/>
                                        </p:tgtEl>
                                        <p:attrNameLst>
                                          <p:attrName>style.visibility</p:attrName>
                                        </p:attrNameLst>
                                      </p:cBhvr>
                                      <p:to>
                                        <p:strVal val="visible"/>
                                      </p:to>
                                    </p:set>
                                    <p:anim calcmode="lin" valueType="num">
                                      <p:cBhvr additive="base">
                                        <p:cTn id="47" dur="500" fill="hold"/>
                                        <p:tgtEl>
                                          <p:spTgt spid="311"/>
                                        </p:tgtEl>
                                        <p:attrNameLst>
                                          <p:attrName>ppt_x</p:attrName>
                                        </p:attrNameLst>
                                      </p:cBhvr>
                                      <p:tavLst>
                                        <p:tav tm="0">
                                          <p:val>
                                            <p:strVal val="#ppt_x"/>
                                          </p:val>
                                        </p:tav>
                                        <p:tav tm="100000">
                                          <p:val>
                                            <p:strVal val="#ppt_x"/>
                                          </p:val>
                                        </p:tav>
                                      </p:tavLst>
                                    </p:anim>
                                    <p:anim calcmode="lin" valueType="num">
                                      <p:cBhvr additive="base">
                                        <p:cTn id="48" dur="500" fill="hold"/>
                                        <p:tgtEl>
                                          <p:spTgt spid="311"/>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12"/>
                                        </p:tgtEl>
                                        <p:attrNameLst>
                                          <p:attrName>style.visibility</p:attrName>
                                        </p:attrNameLst>
                                      </p:cBhvr>
                                      <p:to>
                                        <p:strVal val="visible"/>
                                      </p:to>
                                    </p:set>
                                    <p:anim calcmode="lin" valueType="num">
                                      <p:cBhvr additive="base">
                                        <p:cTn id="51" dur="500" fill="hold"/>
                                        <p:tgtEl>
                                          <p:spTgt spid="312"/>
                                        </p:tgtEl>
                                        <p:attrNameLst>
                                          <p:attrName>ppt_x</p:attrName>
                                        </p:attrNameLst>
                                      </p:cBhvr>
                                      <p:tavLst>
                                        <p:tav tm="0">
                                          <p:val>
                                            <p:strVal val="#ppt_x"/>
                                          </p:val>
                                        </p:tav>
                                        <p:tav tm="100000">
                                          <p:val>
                                            <p:strVal val="#ppt_x"/>
                                          </p:val>
                                        </p:tav>
                                      </p:tavLst>
                                    </p:anim>
                                    <p:anim calcmode="lin" valueType="num">
                                      <p:cBhvr additive="base">
                                        <p:cTn id="52" dur="500" fill="hold"/>
                                        <p:tgtEl>
                                          <p:spTgt spid="312"/>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313"/>
                                        </p:tgtEl>
                                        <p:attrNameLst>
                                          <p:attrName>style.visibility</p:attrName>
                                        </p:attrNameLst>
                                      </p:cBhvr>
                                      <p:to>
                                        <p:strVal val="visible"/>
                                      </p:to>
                                    </p:set>
                                    <p:anim calcmode="lin" valueType="num">
                                      <p:cBhvr additive="base">
                                        <p:cTn id="57" dur="500" fill="hold"/>
                                        <p:tgtEl>
                                          <p:spTgt spid="313"/>
                                        </p:tgtEl>
                                        <p:attrNameLst>
                                          <p:attrName>ppt_x</p:attrName>
                                        </p:attrNameLst>
                                      </p:cBhvr>
                                      <p:tavLst>
                                        <p:tav tm="0">
                                          <p:val>
                                            <p:strVal val="#ppt_x"/>
                                          </p:val>
                                        </p:tav>
                                        <p:tav tm="100000">
                                          <p:val>
                                            <p:strVal val="#ppt_x"/>
                                          </p:val>
                                        </p:tav>
                                      </p:tavLst>
                                    </p:anim>
                                    <p:anim calcmode="lin" valueType="num">
                                      <p:cBhvr additive="base">
                                        <p:cTn id="58" dur="500" fill="hold"/>
                                        <p:tgtEl>
                                          <p:spTgt spid="313"/>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14"/>
                                        </p:tgtEl>
                                        <p:attrNameLst>
                                          <p:attrName>style.visibility</p:attrName>
                                        </p:attrNameLst>
                                      </p:cBhvr>
                                      <p:to>
                                        <p:strVal val="visible"/>
                                      </p:to>
                                    </p:set>
                                    <p:anim calcmode="lin" valueType="num">
                                      <p:cBhvr additive="base">
                                        <p:cTn id="61" dur="500" fill="hold"/>
                                        <p:tgtEl>
                                          <p:spTgt spid="314"/>
                                        </p:tgtEl>
                                        <p:attrNameLst>
                                          <p:attrName>ppt_x</p:attrName>
                                        </p:attrNameLst>
                                      </p:cBhvr>
                                      <p:tavLst>
                                        <p:tav tm="0">
                                          <p:val>
                                            <p:strVal val="#ppt_x"/>
                                          </p:val>
                                        </p:tav>
                                        <p:tav tm="100000">
                                          <p:val>
                                            <p:strVal val="#ppt_x"/>
                                          </p:val>
                                        </p:tav>
                                      </p:tavLst>
                                    </p:anim>
                                    <p:anim calcmode="lin" valueType="num">
                                      <p:cBhvr additive="base">
                                        <p:cTn id="62" dur="500" fill="hold"/>
                                        <p:tgtEl>
                                          <p:spTgt spid="314"/>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15"/>
                                        </p:tgtEl>
                                        <p:attrNameLst>
                                          <p:attrName>style.visibility</p:attrName>
                                        </p:attrNameLst>
                                      </p:cBhvr>
                                      <p:to>
                                        <p:strVal val="visible"/>
                                      </p:to>
                                    </p:set>
                                    <p:anim calcmode="lin" valueType="num">
                                      <p:cBhvr additive="base">
                                        <p:cTn id="65" dur="500" fill="hold"/>
                                        <p:tgtEl>
                                          <p:spTgt spid="315"/>
                                        </p:tgtEl>
                                        <p:attrNameLst>
                                          <p:attrName>ppt_x</p:attrName>
                                        </p:attrNameLst>
                                      </p:cBhvr>
                                      <p:tavLst>
                                        <p:tav tm="0">
                                          <p:val>
                                            <p:strVal val="#ppt_x"/>
                                          </p:val>
                                        </p:tav>
                                        <p:tav tm="100000">
                                          <p:val>
                                            <p:strVal val="#ppt_x"/>
                                          </p:val>
                                        </p:tav>
                                      </p:tavLst>
                                    </p:anim>
                                    <p:anim calcmode="lin" valueType="num">
                                      <p:cBhvr additive="base">
                                        <p:cTn id="66" dur="500" fill="hold"/>
                                        <p:tgtEl>
                                          <p:spTgt spid="315"/>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16"/>
                                        </p:tgtEl>
                                        <p:attrNameLst>
                                          <p:attrName>style.visibility</p:attrName>
                                        </p:attrNameLst>
                                      </p:cBhvr>
                                      <p:to>
                                        <p:strVal val="visible"/>
                                      </p:to>
                                    </p:set>
                                    <p:anim calcmode="lin" valueType="num">
                                      <p:cBhvr additive="base">
                                        <p:cTn id="69" dur="500" fill="hold"/>
                                        <p:tgtEl>
                                          <p:spTgt spid="316"/>
                                        </p:tgtEl>
                                        <p:attrNameLst>
                                          <p:attrName>ppt_x</p:attrName>
                                        </p:attrNameLst>
                                      </p:cBhvr>
                                      <p:tavLst>
                                        <p:tav tm="0">
                                          <p:val>
                                            <p:strVal val="#ppt_x"/>
                                          </p:val>
                                        </p:tav>
                                        <p:tav tm="100000">
                                          <p:val>
                                            <p:strVal val="#ppt_x"/>
                                          </p:val>
                                        </p:tav>
                                      </p:tavLst>
                                    </p:anim>
                                    <p:anim calcmode="lin" valueType="num">
                                      <p:cBhvr additive="base">
                                        <p:cTn id="70" dur="500" fill="hold"/>
                                        <p:tgtEl>
                                          <p:spTgt spid="316"/>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317"/>
                                        </p:tgtEl>
                                        <p:attrNameLst>
                                          <p:attrName>style.visibility</p:attrName>
                                        </p:attrNameLst>
                                      </p:cBhvr>
                                      <p:to>
                                        <p:strVal val="visible"/>
                                      </p:to>
                                    </p:set>
                                    <p:anim calcmode="lin" valueType="num">
                                      <p:cBhvr additive="base">
                                        <p:cTn id="73" dur="500" fill="hold"/>
                                        <p:tgtEl>
                                          <p:spTgt spid="317"/>
                                        </p:tgtEl>
                                        <p:attrNameLst>
                                          <p:attrName>ppt_x</p:attrName>
                                        </p:attrNameLst>
                                      </p:cBhvr>
                                      <p:tavLst>
                                        <p:tav tm="0">
                                          <p:val>
                                            <p:strVal val="#ppt_x"/>
                                          </p:val>
                                        </p:tav>
                                        <p:tav tm="100000">
                                          <p:val>
                                            <p:strVal val="#ppt_x"/>
                                          </p:val>
                                        </p:tav>
                                      </p:tavLst>
                                    </p:anim>
                                    <p:anim calcmode="lin" valueType="num">
                                      <p:cBhvr additive="base">
                                        <p:cTn id="74" dur="500" fill="hold"/>
                                        <p:tgtEl>
                                          <p:spTgt spid="317"/>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318"/>
                                        </p:tgtEl>
                                        <p:attrNameLst>
                                          <p:attrName>style.visibility</p:attrName>
                                        </p:attrNameLst>
                                      </p:cBhvr>
                                      <p:to>
                                        <p:strVal val="visible"/>
                                      </p:to>
                                    </p:set>
                                    <p:anim calcmode="lin" valueType="num">
                                      <p:cBhvr additive="base">
                                        <p:cTn id="77" dur="500" fill="hold"/>
                                        <p:tgtEl>
                                          <p:spTgt spid="318"/>
                                        </p:tgtEl>
                                        <p:attrNameLst>
                                          <p:attrName>ppt_x</p:attrName>
                                        </p:attrNameLst>
                                      </p:cBhvr>
                                      <p:tavLst>
                                        <p:tav tm="0">
                                          <p:val>
                                            <p:strVal val="#ppt_x"/>
                                          </p:val>
                                        </p:tav>
                                        <p:tav tm="100000">
                                          <p:val>
                                            <p:strVal val="#ppt_x"/>
                                          </p:val>
                                        </p:tav>
                                      </p:tavLst>
                                    </p:anim>
                                    <p:anim calcmode="lin" valueType="num">
                                      <p:cBhvr additive="base">
                                        <p:cTn id="78" dur="500" fill="hold"/>
                                        <p:tgtEl>
                                          <p:spTgt spid="318"/>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19"/>
                                        </p:tgtEl>
                                        <p:attrNameLst>
                                          <p:attrName>style.visibility</p:attrName>
                                        </p:attrNameLst>
                                      </p:cBhvr>
                                      <p:to>
                                        <p:strVal val="visible"/>
                                      </p:to>
                                    </p:set>
                                    <p:anim calcmode="lin" valueType="num">
                                      <p:cBhvr additive="base">
                                        <p:cTn id="81" dur="500" fill="hold"/>
                                        <p:tgtEl>
                                          <p:spTgt spid="319"/>
                                        </p:tgtEl>
                                        <p:attrNameLst>
                                          <p:attrName>ppt_x</p:attrName>
                                        </p:attrNameLst>
                                      </p:cBhvr>
                                      <p:tavLst>
                                        <p:tav tm="0">
                                          <p:val>
                                            <p:strVal val="#ppt_x"/>
                                          </p:val>
                                        </p:tav>
                                        <p:tav tm="100000">
                                          <p:val>
                                            <p:strVal val="#ppt_x"/>
                                          </p:val>
                                        </p:tav>
                                      </p:tavLst>
                                    </p:anim>
                                    <p:anim calcmode="lin" valueType="num">
                                      <p:cBhvr additive="base">
                                        <p:cTn id="82" dur="500" fill="hold"/>
                                        <p:tgtEl>
                                          <p:spTgt spid="319"/>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320"/>
                                        </p:tgtEl>
                                        <p:attrNameLst>
                                          <p:attrName>style.visibility</p:attrName>
                                        </p:attrNameLst>
                                      </p:cBhvr>
                                      <p:to>
                                        <p:strVal val="visible"/>
                                      </p:to>
                                    </p:set>
                                    <p:anim calcmode="lin" valueType="num">
                                      <p:cBhvr additive="base">
                                        <p:cTn id="85" dur="500" fill="hold"/>
                                        <p:tgtEl>
                                          <p:spTgt spid="320"/>
                                        </p:tgtEl>
                                        <p:attrNameLst>
                                          <p:attrName>ppt_x</p:attrName>
                                        </p:attrNameLst>
                                      </p:cBhvr>
                                      <p:tavLst>
                                        <p:tav tm="0">
                                          <p:val>
                                            <p:strVal val="#ppt_x"/>
                                          </p:val>
                                        </p:tav>
                                        <p:tav tm="100000">
                                          <p:val>
                                            <p:strVal val="#ppt_x"/>
                                          </p:val>
                                        </p:tav>
                                      </p:tavLst>
                                    </p:anim>
                                    <p:anim calcmode="lin" valueType="num">
                                      <p:cBhvr additive="base">
                                        <p:cTn id="86" dur="500" fill="hold"/>
                                        <p:tgtEl>
                                          <p:spTgt spid="320"/>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321"/>
                                        </p:tgtEl>
                                        <p:attrNameLst>
                                          <p:attrName>style.visibility</p:attrName>
                                        </p:attrNameLst>
                                      </p:cBhvr>
                                      <p:to>
                                        <p:strVal val="visible"/>
                                      </p:to>
                                    </p:set>
                                    <p:anim calcmode="lin" valueType="num">
                                      <p:cBhvr additive="base">
                                        <p:cTn id="89" dur="500" fill="hold"/>
                                        <p:tgtEl>
                                          <p:spTgt spid="321"/>
                                        </p:tgtEl>
                                        <p:attrNameLst>
                                          <p:attrName>ppt_x</p:attrName>
                                        </p:attrNameLst>
                                      </p:cBhvr>
                                      <p:tavLst>
                                        <p:tav tm="0">
                                          <p:val>
                                            <p:strVal val="#ppt_x"/>
                                          </p:val>
                                        </p:tav>
                                        <p:tav tm="100000">
                                          <p:val>
                                            <p:strVal val="#ppt_x"/>
                                          </p:val>
                                        </p:tav>
                                      </p:tavLst>
                                    </p:anim>
                                    <p:anim calcmode="lin" valueType="num">
                                      <p:cBhvr additive="base">
                                        <p:cTn id="90" dur="500" fill="hold"/>
                                        <p:tgtEl>
                                          <p:spTgt spid="3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1" grpId="0" animBg="1"/>
      <p:bldP spid="302" grpId="0" animBg="1"/>
      <p:bldP spid="303" grpId="0" animBg="1"/>
      <p:bldP spid="304" grpId="0" animBg="1"/>
      <p:bldP spid="305" grpId="0" animBg="1"/>
      <p:bldP spid="306" grpId="0" animBg="1"/>
      <p:bldP spid="307" grpId="0" animBg="1"/>
      <p:bldP spid="308" grpId="0" animBg="1"/>
      <p:bldP spid="309" grpId="0" animBg="1"/>
      <p:bldP spid="310" grpId="0" animBg="1"/>
      <p:bldP spid="311" grpId="0" animBg="1"/>
      <p:bldP spid="312" grpId="0" animBg="1"/>
      <p:bldP spid="313" grpId="0" animBg="1"/>
      <p:bldP spid="314" grpId="0" animBg="1"/>
      <p:bldP spid="315" grpId="0" animBg="1"/>
      <p:bldP spid="316" grpId="0" animBg="1"/>
      <p:bldP spid="317" grpId="0" animBg="1"/>
      <p:bldP spid="318" grpId="0" animBg="1"/>
      <p:bldP spid="319" grpId="0" animBg="1"/>
      <p:bldP spid="320" grpId="0" animBg="1"/>
      <p:bldP spid="32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485D8-0023-3D7D-A393-909679BF858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EDBD2DC-C50B-E81F-1C41-85BFD962AE45}"/>
              </a:ext>
            </a:extLst>
          </p:cNvPr>
          <p:cNvSpPr>
            <a:spLocks noGrp="1"/>
          </p:cNvSpPr>
          <p:nvPr>
            <p:ph type="title"/>
          </p:nvPr>
        </p:nvSpPr>
        <p:spPr/>
        <p:txBody>
          <a:bodyPr/>
          <a:lstStyle/>
          <a:p>
            <a:r>
              <a:rPr lang="en-ZA" b="1" dirty="0"/>
              <a:t>Bursary screening: what the AI actually does</a:t>
            </a:r>
            <a:endParaRPr lang="en-ZA" dirty="0"/>
          </a:p>
        </p:txBody>
      </p:sp>
      <p:sp>
        <p:nvSpPr>
          <p:cNvPr id="401" name="Step 1"/>
          <p:cNvSpPr/>
          <p:nvPr/>
        </p:nvSpPr>
        <p:spPr>
          <a:xfrm>
            <a:off x="482018" y="1560000"/>
            <a:ext cx="2934495" cy="1000000"/>
          </a:xfrm>
          <a:prstGeom prst="homePlate">
            <a:avLst>
              <a:gd name="adj" fmla="val 22000"/>
            </a:avLst>
          </a:prstGeom>
          <a:solidFill>
            <a:srgbClr val="5B7C99"/>
          </a:solidFill>
          <a:ln/>
        </p:spPr>
        <p:txBody>
          <a:bodyPr wrap="square" lIns="160000" tIns="60000" rIns="120000" bIns="60000" anchor="ctr">
            <a:normAutofit/>
          </a:bodyPr>
          <a:lstStyle/>
          <a:p>
            <a:pPr algn="l">
              <a:lnSpc>
                <a:spcPct val="150000"/>
              </a:lnSpc>
            </a:pPr>
            <a:r>
              <a:rPr lang="en-US" sz="1000" b="1" dirty="0">
                <a:solidFill>
                  <a:srgbClr val="FFFFFF"/>
                </a:solidFill>
                <a:latin typeface="Arial" panose="020B0604020202020204" pitchFamily="34" charset="0"/>
                <a:cs typeface="Arial" panose="020B0604020202020204" pitchFamily="34" charset="0"/>
              </a:rPr>
              <a:t>1. APPLICANT UPLOADS</a:t>
            </a:r>
          </a:p>
          <a:p>
            <a:pPr algn="l">
              <a:lnSpc>
                <a:spcPct val="150000"/>
              </a:lnSpc>
            </a:pPr>
            <a:r>
              <a:rPr lang="en-US" sz="1000" b="0" dirty="0">
                <a:solidFill>
                  <a:srgbClr val="EAF2F7"/>
                </a:solidFill>
                <a:latin typeface="Arial" panose="020B0604020202020204" pitchFamily="34" charset="0"/>
                <a:cs typeface="Arial" panose="020B0604020202020204" pitchFamily="34" charset="0"/>
              </a:rPr>
              <a:t>Matric certificates and university transcripts.</a:t>
            </a:r>
          </a:p>
        </p:txBody>
      </p:sp>
      <p:sp>
        <p:nvSpPr>
          <p:cNvPr id="402" name="Step 2"/>
          <p:cNvSpPr/>
          <p:nvPr/>
        </p:nvSpPr>
        <p:spPr>
          <a:xfrm>
            <a:off x="3246513" y="1560000"/>
            <a:ext cx="2934495" cy="1000000"/>
          </a:xfrm>
          <a:prstGeom prst="chevron">
            <a:avLst>
              <a:gd name="adj" fmla="val 22000"/>
            </a:avLst>
          </a:prstGeom>
          <a:solidFill>
            <a:srgbClr val="1F9C8C"/>
          </a:solidFill>
          <a:ln/>
        </p:spPr>
        <p:txBody>
          <a:bodyPr wrap="square" lIns="300000" tIns="60000" rIns="120000" bIns="60000" anchor="ctr">
            <a:normAutofit/>
          </a:bodyPr>
          <a:lstStyle/>
          <a:p>
            <a:pPr algn="l">
              <a:lnSpc>
                <a:spcPct val="150000"/>
              </a:lnSpc>
            </a:pPr>
            <a:r>
              <a:rPr lang="en-US" sz="1000" b="1" dirty="0">
                <a:solidFill>
                  <a:srgbClr val="FFFFFF"/>
                </a:solidFill>
                <a:latin typeface="Arial" panose="020B0604020202020204" pitchFamily="34" charset="0"/>
                <a:cs typeface="Arial" panose="020B0604020202020204" pitchFamily="34" charset="0"/>
              </a:rPr>
              <a:t>2. AI READS AND EXTRACTS</a:t>
            </a:r>
          </a:p>
          <a:p>
            <a:pPr algn="l">
              <a:lnSpc>
                <a:spcPct val="150000"/>
              </a:lnSpc>
            </a:pPr>
            <a:r>
              <a:rPr lang="en-US" sz="1000" b="0" dirty="0">
                <a:solidFill>
                  <a:srgbClr val="EAF2F7"/>
                </a:solidFill>
                <a:latin typeface="Arial" panose="020B0604020202020204" pitchFamily="34" charset="0"/>
                <a:cs typeface="Arial" panose="020B0604020202020204" pitchFamily="34" charset="0"/>
              </a:rPr>
              <a:t>Subject marks and qualification averages printed on the documents.</a:t>
            </a:r>
          </a:p>
        </p:txBody>
      </p:sp>
      <p:sp>
        <p:nvSpPr>
          <p:cNvPr id="403" name="Step 3"/>
          <p:cNvSpPr/>
          <p:nvPr/>
        </p:nvSpPr>
        <p:spPr>
          <a:xfrm>
            <a:off x="6011008" y="1560000"/>
            <a:ext cx="2934495" cy="1000000"/>
          </a:xfrm>
          <a:prstGeom prst="chevron">
            <a:avLst>
              <a:gd name="adj" fmla="val 22000"/>
            </a:avLst>
          </a:prstGeom>
          <a:solidFill>
            <a:srgbClr val="2E5C8A"/>
          </a:solidFill>
          <a:ln/>
        </p:spPr>
        <p:txBody>
          <a:bodyPr wrap="square" lIns="300000" tIns="60000" rIns="120000" bIns="60000" anchor="ctr">
            <a:normAutofit/>
          </a:bodyPr>
          <a:lstStyle/>
          <a:p>
            <a:pPr algn="l">
              <a:lnSpc>
                <a:spcPct val="150000"/>
              </a:lnSpc>
            </a:pPr>
            <a:r>
              <a:rPr lang="en-US" sz="1000" b="1" dirty="0">
                <a:solidFill>
                  <a:srgbClr val="FFFFFF"/>
                </a:solidFill>
                <a:latin typeface="Arial" panose="020B0604020202020204" pitchFamily="34" charset="0"/>
                <a:cs typeface="Arial" panose="020B0604020202020204" pitchFamily="34" charset="0"/>
              </a:rPr>
              <a:t>3. RULES APPLY THE CRITERIA</a:t>
            </a:r>
          </a:p>
          <a:p>
            <a:pPr algn="l">
              <a:lnSpc>
                <a:spcPct val="150000"/>
              </a:lnSpc>
            </a:pPr>
            <a:r>
              <a:rPr lang="en-US" sz="1000" b="0" dirty="0">
                <a:solidFill>
                  <a:srgbClr val="EAF2F7"/>
                </a:solidFill>
                <a:latin typeface="Arial" panose="020B0604020202020204" pitchFamily="34" charset="0"/>
                <a:cs typeface="Arial" panose="020B0604020202020204" pitchFamily="34" charset="0"/>
              </a:rPr>
              <a:t>Configured thresholds applied by conventional program logic.</a:t>
            </a:r>
          </a:p>
        </p:txBody>
      </p:sp>
      <p:sp>
        <p:nvSpPr>
          <p:cNvPr id="404" name="Step 4"/>
          <p:cNvSpPr/>
          <p:nvPr/>
        </p:nvSpPr>
        <p:spPr>
          <a:xfrm>
            <a:off x="8775503" y="1560000"/>
            <a:ext cx="2934495" cy="1000000"/>
          </a:xfrm>
          <a:prstGeom prst="chevron">
            <a:avLst>
              <a:gd name="adj" fmla="val 22000"/>
            </a:avLst>
          </a:prstGeom>
          <a:solidFill>
            <a:srgbClr val="0E6FA0"/>
          </a:solidFill>
          <a:ln/>
        </p:spPr>
        <p:txBody>
          <a:bodyPr wrap="square" lIns="300000" tIns="60000" rIns="120000" bIns="60000" anchor="ctr">
            <a:normAutofit/>
          </a:bodyPr>
          <a:lstStyle/>
          <a:p>
            <a:pPr algn="l">
              <a:lnSpc>
                <a:spcPct val="150000"/>
              </a:lnSpc>
            </a:pPr>
            <a:r>
              <a:rPr lang="en-US" sz="1000" b="1" dirty="0">
                <a:solidFill>
                  <a:srgbClr val="FFFFFF"/>
                </a:solidFill>
                <a:latin typeface="Arial" panose="020B0604020202020204" pitchFamily="34" charset="0"/>
                <a:cs typeface="Arial" panose="020B0604020202020204" pitchFamily="34" charset="0"/>
              </a:rPr>
              <a:t>4. PEOPLE DECIDE</a:t>
            </a:r>
          </a:p>
          <a:p>
            <a:pPr algn="l">
              <a:lnSpc>
                <a:spcPct val="150000"/>
              </a:lnSpc>
            </a:pPr>
            <a:r>
              <a:rPr lang="en-US" sz="1000" b="0" dirty="0">
                <a:solidFill>
                  <a:srgbClr val="EAF2F7"/>
                </a:solidFill>
                <a:latin typeface="Arial" panose="020B0604020202020204" pitchFamily="34" charset="0"/>
                <a:cs typeface="Arial" panose="020B0604020202020204" pitchFamily="34" charset="0"/>
              </a:rPr>
              <a:t>Reviewer queue</a:t>
            </a:r>
            <a:r>
              <a:rPr lang="en-US" sz="1000" dirty="0">
                <a:solidFill>
                  <a:srgbClr val="EAF2F7"/>
                </a:solidFill>
                <a:latin typeface="Arial" panose="020B0604020202020204" pitchFamily="34" charset="0"/>
                <a:cs typeface="Arial" panose="020B0604020202020204" pitchFamily="34" charset="0"/>
              </a:rPr>
              <a:t> o</a:t>
            </a:r>
            <a:r>
              <a:rPr lang="en-US" sz="1000" b="0" dirty="0">
                <a:solidFill>
                  <a:srgbClr val="EAF2F7"/>
                </a:solidFill>
                <a:latin typeface="Arial" panose="020B0604020202020204" pitchFamily="34" charset="0"/>
                <a:cs typeface="Arial" panose="020B0604020202020204" pitchFamily="34" charset="0"/>
              </a:rPr>
              <a:t>r returned to the applicant with reasons.</a:t>
            </a:r>
          </a:p>
        </p:txBody>
      </p:sp>
      <p:sp>
        <p:nvSpPr>
          <p:cNvPr id="405" name="Guard 1"/>
          <p:cNvSpPr/>
          <p:nvPr/>
        </p:nvSpPr>
        <p:spPr>
          <a:xfrm>
            <a:off x="482018" y="2820000"/>
            <a:ext cx="2656995" cy="2170000"/>
          </a:xfrm>
          <a:prstGeom prst="rect">
            <a:avLst/>
          </a:prstGeom>
          <a:solidFill>
            <a:srgbClr val="F0F6FA"/>
          </a:solidFill>
          <a:ln w="9525">
            <a:solidFill>
              <a:srgbClr val="0E6FA0">
                <a:alpha val="30000"/>
              </a:srgbClr>
            </a:solidFill>
          </a:ln>
        </p:spPr>
        <p:txBody>
          <a:bodyPr/>
          <a:lstStyle/>
          <a:p>
            <a:pPr>
              <a:lnSpc>
                <a:spcPct val="150000"/>
              </a:lnSpc>
            </a:pPr>
            <a:endParaRPr lang="en-US" sz="900" dirty="0">
              <a:latin typeface="Arial" panose="020B0604020202020204" pitchFamily="34" charset="0"/>
              <a:cs typeface="Arial" panose="020B0604020202020204" pitchFamily="34" charset="0"/>
            </a:endParaRPr>
          </a:p>
        </p:txBody>
      </p:sp>
      <p:sp>
        <p:nvSpPr>
          <p:cNvPr id="406" name="GuardHead 1"/>
          <p:cNvSpPr/>
          <p:nvPr/>
        </p:nvSpPr>
        <p:spPr>
          <a:xfrm>
            <a:off x="482018" y="2820000"/>
            <a:ext cx="2656995" cy="520000"/>
          </a:xfrm>
          <a:prstGeom prst="rect">
            <a:avLst/>
          </a:prstGeom>
          <a:solidFill>
            <a:srgbClr val="0E6FA0"/>
          </a:solidFill>
          <a:ln/>
        </p:spPr>
        <p:txBody>
          <a:bodyPr wrap="square" lIns="12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CRITERIA ARE CONFIGURED, NOT LEARNED</a:t>
            </a:r>
          </a:p>
        </p:txBody>
      </p:sp>
      <p:sp>
        <p:nvSpPr>
          <p:cNvPr id="407" name="GuardBody 1"/>
          <p:cNvSpPr/>
          <p:nvPr/>
        </p:nvSpPr>
        <p:spPr>
          <a:xfrm>
            <a:off x="622018" y="3450000"/>
            <a:ext cx="2376995" cy="1670000"/>
          </a:xfrm>
          <a:prstGeom prst="rect">
            <a:avLst/>
          </a:prstGeom>
          <a:noFill/>
          <a:ln/>
        </p:spPr>
        <p:txBody>
          <a:bodyPr wrap="square" lIns="0" tIns="0" rIns="0" bIns="0" anchor="t">
            <a:normAutofit/>
          </a:bodyPr>
          <a:lstStyle/>
          <a:p>
            <a:pPr algn="l">
              <a:lnSpc>
                <a:spcPct val="150000"/>
              </a:lnSpc>
            </a:pPr>
            <a:r>
              <a:rPr lang="en-US" sz="1000" b="0" dirty="0">
                <a:solidFill>
                  <a:srgbClr val="333333"/>
                </a:solidFill>
                <a:latin typeface="Arial" panose="020B0604020202020204" pitchFamily="34" charset="0"/>
                <a:cs typeface="Arial" panose="020B0604020202020204" pitchFamily="34" charset="0"/>
              </a:rPr>
              <a:t>Eligibility rules are set by the bursary office, stored as database records and applied by conventional program logic. The criteria used are captured with each screening.</a:t>
            </a:r>
          </a:p>
        </p:txBody>
      </p:sp>
      <p:sp>
        <p:nvSpPr>
          <p:cNvPr id="408" name="Guard 2"/>
          <p:cNvSpPr/>
          <p:nvPr/>
        </p:nvSpPr>
        <p:spPr>
          <a:xfrm>
            <a:off x="3302086" y="2820000"/>
            <a:ext cx="2804722" cy="2170000"/>
          </a:xfrm>
          <a:prstGeom prst="rect">
            <a:avLst/>
          </a:prstGeom>
          <a:solidFill>
            <a:srgbClr val="EDF6F7"/>
          </a:solidFill>
          <a:ln w="9525">
            <a:solidFill>
              <a:srgbClr val="17879B">
                <a:alpha val="30000"/>
              </a:srgbClr>
            </a:solidFill>
          </a:ln>
        </p:spPr>
        <p:txBody>
          <a:bodyPr/>
          <a:lstStyle/>
          <a:p>
            <a:pPr>
              <a:lnSpc>
                <a:spcPct val="150000"/>
              </a:lnSpc>
            </a:pPr>
            <a:endParaRPr lang="en-US" sz="900" dirty="0">
              <a:latin typeface="Arial" panose="020B0604020202020204" pitchFamily="34" charset="0"/>
              <a:cs typeface="Arial" panose="020B0604020202020204" pitchFamily="34" charset="0"/>
            </a:endParaRPr>
          </a:p>
        </p:txBody>
      </p:sp>
      <p:sp>
        <p:nvSpPr>
          <p:cNvPr id="409" name="GuardHead 2"/>
          <p:cNvSpPr/>
          <p:nvPr/>
        </p:nvSpPr>
        <p:spPr>
          <a:xfrm>
            <a:off x="3302086" y="2820000"/>
            <a:ext cx="2804722" cy="520000"/>
          </a:xfrm>
          <a:prstGeom prst="rect">
            <a:avLst/>
          </a:prstGeom>
          <a:solidFill>
            <a:srgbClr val="17879B"/>
          </a:solidFill>
          <a:ln/>
        </p:spPr>
        <p:txBody>
          <a:bodyPr wrap="square" lIns="12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THE AI NEVER DECIDES AN OUTCOME</a:t>
            </a:r>
          </a:p>
        </p:txBody>
      </p:sp>
      <p:sp>
        <p:nvSpPr>
          <p:cNvPr id="410" name="GuardBody 2"/>
          <p:cNvSpPr/>
          <p:nvPr/>
        </p:nvSpPr>
        <p:spPr>
          <a:xfrm>
            <a:off x="3442086" y="3450000"/>
            <a:ext cx="2509154" cy="1670000"/>
          </a:xfrm>
          <a:prstGeom prst="rect">
            <a:avLst/>
          </a:prstGeom>
          <a:noFill/>
          <a:ln/>
        </p:spPr>
        <p:txBody>
          <a:bodyPr wrap="square" lIns="0" tIns="0" rIns="0" bIns="0" anchor="t">
            <a:normAutofit/>
          </a:bodyPr>
          <a:lstStyle/>
          <a:p>
            <a:pPr algn="l">
              <a:lnSpc>
                <a:spcPct val="150000"/>
              </a:lnSpc>
            </a:pPr>
            <a:r>
              <a:rPr lang="en-US" sz="1000" b="0" dirty="0">
                <a:solidFill>
                  <a:srgbClr val="333333"/>
                </a:solidFill>
                <a:latin typeface="Arial" panose="020B0604020202020204" pitchFamily="34" charset="0"/>
                <a:cs typeface="Arial" panose="020B0604020202020204" pitchFamily="34" charset="0"/>
              </a:rPr>
              <a:t>It never awards a bursary and never finally rejects one. Passes and borderline cases go to the human reviewer queue. Applications that miss the published criteria are returned with specific reasons and the applicant can still ask for human review.</a:t>
            </a:r>
          </a:p>
        </p:txBody>
      </p:sp>
      <p:sp>
        <p:nvSpPr>
          <p:cNvPr id="411" name="Guard 3"/>
          <p:cNvSpPr/>
          <p:nvPr/>
        </p:nvSpPr>
        <p:spPr>
          <a:xfrm>
            <a:off x="6277288" y="2820000"/>
            <a:ext cx="2749495" cy="2170000"/>
          </a:xfrm>
          <a:prstGeom prst="rect">
            <a:avLst/>
          </a:prstGeom>
          <a:solidFill>
            <a:srgbClr val="EEF3F8"/>
          </a:solidFill>
          <a:ln w="9525">
            <a:solidFill>
              <a:srgbClr val="2E5C8A">
                <a:alpha val="30000"/>
              </a:srgbClr>
            </a:solidFill>
          </a:ln>
        </p:spPr>
        <p:txBody>
          <a:bodyPr/>
          <a:lstStyle/>
          <a:p>
            <a:pPr>
              <a:lnSpc>
                <a:spcPct val="150000"/>
              </a:lnSpc>
            </a:pPr>
            <a:endParaRPr lang="en-US" sz="900" dirty="0">
              <a:latin typeface="Arial" panose="020B0604020202020204" pitchFamily="34" charset="0"/>
              <a:cs typeface="Arial" panose="020B0604020202020204" pitchFamily="34" charset="0"/>
            </a:endParaRPr>
          </a:p>
        </p:txBody>
      </p:sp>
      <p:sp>
        <p:nvSpPr>
          <p:cNvPr id="412" name="GuardHead 3"/>
          <p:cNvSpPr/>
          <p:nvPr/>
        </p:nvSpPr>
        <p:spPr>
          <a:xfrm>
            <a:off x="6277288" y="2820000"/>
            <a:ext cx="2749495" cy="520000"/>
          </a:xfrm>
          <a:prstGeom prst="rect">
            <a:avLst/>
          </a:prstGeom>
          <a:solidFill>
            <a:srgbClr val="2E5C8A"/>
          </a:solidFill>
          <a:ln/>
        </p:spPr>
        <p:txBody>
          <a:bodyPr wrap="square" lIns="12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UNCERTAINTY ROUTES TO A PERSON</a:t>
            </a:r>
          </a:p>
        </p:txBody>
      </p:sp>
      <p:sp>
        <p:nvSpPr>
          <p:cNvPr id="413" name="GuardBody 3"/>
          <p:cNvSpPr/>
          <p:nvPr/>
        </p:nvSpPr>
        <p:spPr>
          <a:xfrm>
            <a:off x="6417288" y="3450000"/>
            <a:ext cx="2459747" cy="1670000"/>
          </a:xfrm>
          <a:prstGeom prst="rect">
            <a:avLst/>
          </a:prstGeom>
          <a:noFill/>
          <a:ln/>
        </p:spPr>
        <p:txBody>
          <a:bodyPr wrap="square" lIns="0" tIns="0" rIns="0" bIns="0" anchor="t">
            <a:normAutofit/>
          </a:bodyPr>
          <a:lstStyle/>
          <a:p>
            <a:pPr algn="l">
              <a:lnSpc>
                <a:spcPct val="150000"/>
              </a:lnSpc>
            </a:pPr>
            <a:r>
              <a:rPr lang="en-US" sz="1000" b="0" dirty="0">
                <a:solidFill>
                  <a:srgbClr val="333333"/>
                </a:solidFill>
                <a:latin typeface="Arial" panose="020B0604020202020204" pitchFamily="34" charset="0"/>
                <a:cs typeface="Arial" panose="020B0604020202020204" pitchFamily="34" charset="0"/>
              </a:rPr>
              <a:t>Low model confidence, authenticity concerns, unreadable marks, a qualification still in progress or a document that does not match the applicant all route to a reviewer instead of a decision. These rules are enforced in code, not in policy alone.</a:t>
            </a:r>
          </a:p>
        </p:txBody>
      </p:sp>
      <p:sp>
        <p:nvSpPr>
          <p:cNvPr id="414" name="Guard 4"/>
          <p:cNvSpPr/>
          <p:nvPr/>
        </p:nvSpPr>
        <p:spPr>
          <a:xfrm>
            <a:off x="9193003" y="2820000"/>
            <a:ext cx="2516995" cy="2170000"/>
          </a:xfrm>
          <a:prstGeom prst="rect">
            <a:avLst/>
          </a:prstGeom>
          <a:solidFill>
            <a:srgbClr val="F2EEF7"/>
          </a:solidFill>
          <a:ln w="9525">
            <a:solidFill>
              <a:srgbClr val="6A4C93">
                <a:alpha val="30000"/>
              </a:srgbClr>
            </a:solidFill>
          </a:ln>
        </p:spPr>
        <p:txBody>
          <a:bodyPr/>
          <a:lstStyle/>
          <a:p>
            <a:pPr>
              <a:lnSpc>
                <a:spcPct val="150000"/>
              </a:lnSpc>
            </a:pPr>
            <a:endParaRPr lang="en-US" sz="900" dirty="0">
              <a:latin typeface="Arial" panose="020B0604020202020204" pitchFamily="34" charset="0"/>
              <a:cs typeface="Arial" panose="020B0604020202020204" pitchFamily="34" charset="0"/>
            </a:endParaRPr>
          </a:p>
        </p:txBody>
      </p:sp>
      <p:sp>
        <p:nvSpPr>
          <p:cNvPr id="415" name="GuardHead 4"/>
          <p:cNvSpPr/>
          <p:nvPr/>
        </p:nvSpPr>
        <p:spPr>
          <a:xfrm>
            <a:off x="9193003" y="2820000"/>
            <a:ext cx="2516995" cy="520000"/>
          </a:xfrm>
          <a:prstGeom prst="rect">
            <a:avLst/>
          </a:prstGeom>
          <a:solidFill>
            <a:srgbClr val="6A4C93"/>
          </a:solidFill>
          <a:ln/>
        </p:spPr>
        <p:txBody>
          <a:bodyPr wrap="square" lIns="12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NO MODEL IS TRAINED ON CSIR DATA</a:t>
            </a:r>
          </a:p>
        </p:txBody>
      </p:sp>
      <p:sp>
        <p:nvSpPr>
          <p:cNvPr id="416" name="GuardBody 4"/>
          <p:cNvSpPr/>
          <p:nvPr/>
        </p:nvSpPr>
        <p:spPr>
          <a:xfrm>
            <a:off x="9318249" y="3450000"/>
            <a:ext cx="2251749" cy="1670000"/>
          </a:xfrm>
          <a:prstGeom prst="rect">
            <a:avLst/>
          </a:prstGeom>
          <a:noFill/>
          <a:ln/>
        </p:spPr>
        <p:txBody>
          <a:bodyPr wrap="square" lIns="0" tIns="0" rIns="0" bIns="0" anchor="t">
            <a:normAutofit/>
          </a:bodyPr>
          <a:lstStyle/>
          <a:p>
            <a:pPr algn="l">
              <a:lnSpc>
                <a:spcPct val="150000"/>
              </a:lnSpc>
            </a:pPr>
            <a:r>
              <a:rPr lang="en-US" sz="1000" b="0" dirty="0">
                <a:solidFill>
                  <a:srgbClr val="333333"/>
                </a:solidFill>
                <a:latin typeface="Arial" panose="020B0604020202020204" pitchFamily="34" charset="0"/>
                <a:cs typeface="Arial" panose="020B0604020202020204" pitchFamily="34" charset="0"/>
              </a:rPr>
              <a:t>The system uses pretrained models only: a cloud model under enterprise terms that exclude data retention and training on our inputs, and an on-premises model. They are used purely to read documents.</a:t>
            </a:r>
          </a:p>
        </p:txBody>
      </p:sp>
      <p:sp>
        <p:nvSpPr>
          <p:cNvPr id="417" name="Closer"/>
          <p:cNvSpPr/>
          <p:nvPr/>
        </p:nvSpPr>
        <p:spPr>
          <a:xfrm>
            <a:off x="482018" y="5180000"/>
            <a:ext cx="11227982" cy="440000"/>
          </a:xfrm>
          <a:prstGeom prst="rect">
            <a:avLst/>
          </a:prstGeom>
          <a:solidFill>
            <a:srgbClr val="0E6FA0"/>
          </a:solidFill>
          <a:ln/>
        </p:spPr>
        <p:txBody>
          <a:bodyPr wrap="square" lIns="160000" tIns="0" rIns="160000" bIns="0" anchor="ctr"/>
          <a:lstStyle/>
          <a:p>
            <a:pPr algn="l">
              <a:lnSpc>
                <a:spcPct val="150000"/>
              </a:lnSpc>
              <a:spcAft>
                <a:spcPts val="0"/>
              </a:spcAft>
            </a:pPr>
            <a:r>
              <a:rPr lang="en-US" sz="1200" b="1" dirty="0">
                <a:solidFill>
                  <a:srgbClr val="FFFFFF"/>
                </a:solidFill>
                <a:latin typeface="Arial" panose="020B0604020202020204" pitchFamily="34" charset="0"/>
                <a:cs typeface="Arial" panose="020B0604020202020204" pitchFamily="34" charset="0"/>
              </a:rPr>
              <a:t>The AI reads. Rules decide. People approve. The same pattern fits any process where documents are screened against defined criteria.</a:t>
            </a:r>
          </a:p>
        </p:txBody>
      </p:sp>
    </p:spTree>
    <p:extLst>
      <p:ext uri="{BB962C8B-B14F-4D97-AF65-F5344CB8AC3E}">
        <p14:creationId xmlns:p14="http://schemas.microsoft.com/office/powerpoint/2010/main" val="1051904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0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0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0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405"/>
                                        </p:tgtEl>
                                        <p:attrNameLst>
                                          <p:attrName>style.visibility</p:attrName>
                                        </p:attrNameLst>
                                      </p:cBhvr>
                                      <p:to>
                                        <p:strVal val="visible"/>
                                      </p:to>
                                    </p:set>
                                    <p:anim calcmode="lin" valueType="num">
                                      <p:cBhvr additive="base">
                                        <p:cTn id="23" dur="500" fill="hold"/>
                                        <p:tgtEl>
                                          <p:spTgt spid="405"/>
                                        </p:tgtEl>
                                        <p:attrNameLst>
                                          <p:attrName>ppt_x</p:attrName>
                                        </p:attrNameLst>
                                      </p:cBhvr>
                                      <p:tavLst>
                                        <p:tav tm="0">
                                          <p:val>
                                            <p:strVal val="#ppt_x"/>
                                          </p:val>
                                        </p:tav>
                                        <p:tav tm="100000">
                                          <p:val>
                                            <p:strVal val="#ppt_x"/>
                                          </p:val>
                                        </p:tav>
                                      </p:tavLst>
                                    </p:anim>
                                    <p:anim calcmode="lin" valueType="num">
                                      <p:cBhvr additive="base">
                                        <p:cTn id="24" dur="500" fill="hold"/>
                                        <p:tgtEl>
                                          <p:spTgt spid="40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406"/>
                                        </p:tgtEl>
                                        <p:attrNameLst>
                                          <p:attrName>style.visibility</p:attrName>
                                        </p:attrNameLst>
                                      </p:cBhvr>
                                      <p:to>
                                        <p:strVal val="visible"/>
                                      </p:to>
                                    </p:set>
                                    <p:anim calcmode="lin" valueType="num">
                                      <p:cBhvr additive="base">
                                        <p:cTn id="27" dur="500" fill="hold"/>
                                        <p:tgtEl>
                                          <p:spTgt spid="406"/>
                                        </p:tgtEl>
                                        <p:attrNameLst>
                                          <p:attrName>ppt_x</p:attrName>
                                        </p:attrNameLst>
                                      </p:cBhvr>
                                      <p:tavLst>
                                        <p:tav tm="0">
                                          <p:val>
                                            <p:strVal val="#ppt_x"/>
                                          </p:val>
                                        </p:tav>
                                        <p:tav tm="100000">
                                          <p:val>
                                            <p:strVal val="#ppt_x"/>
                                          </p:val>
                                        </p:tav>
                                      </p:tavLst>
                                    </p:anim>
                                    <p:anim calcmode="lin" valueType="num">
                                      <p:cBhvr additive="base">
                                        <p:cTn id="28" dur="500" fill="hold"/>
                                        <p:tgtEl>
                                          <p:spTgt spid="40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7"/>
                                        </p:tgtEl>
                                        <p:attrNameLst>
                                          <p:attrName>style.visibility</p:attrName>
                                        </p:attrNameLst>
                                      </p:cBhvr>
                                      <p:to>
                                        <p:strVal val="visible"/>
                                      </p:to>
                                    </p:set>
                                    <p:anim calcmode="lin" valueType="num">
                                      <p:cBhvr additive="base">
                                        <p:cTn id="31" dur="500" fill="hold"/>
                                        <p:tgtEl>
                                          <p:spTgt spid="407"/>
                                        </p:tgtEl>
                                        <p:attrNameLst>
                                          <p:attrName>ppt_x</p:attrName>
                                        </p:attrNameLst>
                                      </p:cBhvr>
                                      <p:tavLst>
                                        <p:tav tm="0">
                                          <p:val>
                                            <p:strVal val="#ppt_x"/>
                                          </p:val>
                                        </p:tav>
                                        <p:tav tm="100000">
                                          <p:val>
                                            <p:strVal val="#ppt_x"/>
                                          </p:val>
                                        </p:tav>
                                      </p:tavLst>
                                    </p:anim>
                                    <p:anim calcmode="lin" valueType="num">
                                      <p:cBhvr additive="base">
                                        <p:cTn id="32" dur="500" fill="hold"/>
                                        <p:tgtEl>
                                          <p:spTgt spid="40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408"/>
                                        </p:tgtEl>
                                        <p:attrNameLst>
                                          <p:attrName>style.visibility</p:attrName>
                                        </p:attrNameLst>
                                      </p:cBhvr>
                                      <p:to>
                                        <p:strVal val="visible"/>
                                      </p:to>
                                    </p:set>
                                    <p:anim calcmode="lin" valueType="num">
                                      <p:cBhvr additive="base">
                                        <p:cTn id="37" dur="500" fill="hold"/>
                                        <p:tgtEl>
                                          <p:spTgt spid="408"/>
                                        </p:tgtEl>
                                        <p:attrNameLst>
                                          <p:attrName>ppt_x</p:attrName>
                                        </p:attrNameLst>
                                      </p:cBhvr>
                                      <p:tavLst>
                                        <p:tav tm="0">
                                          <p:val>
                                            <p:strVal val="#ppt_x"/>
                                          </p:val>
                                        </p:tav>
                                        <p:tav tm="100000">
                                          <p:val>
                                            <p:strVal val="#ppt_x"/>
                                          </p:val>
                                        </p:tav>
                                      </p:tavLst>
                                    </p:anim>
                                    <p:anim calcmode="lin" valueType="num">
                                      <p:cBhvr additive="base">
                                        <p:cTn id="38" dur="500" fill="hold"/>
                                        <p:tgtEl>
                                          <p:spTgt spid="40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09"/>
                                        </p:tgtEl>
                                        <p:attrNameLst>
                                          <p:attrName>style.visibility</p:attrName>
                                        </p:attrNameLst>
                                      </p:cBhvr>
                                      <p:to>
                                        <p:strVal val="visible"/>
                                      </p:to>
                                    </p:set>
                                    <p:anim calcmode="lin" valueType="num">
                                      <p:cBhvr additive="base">
                                        <p:cTn id="41" dur="500" fill="hold"/>
                                        <p:tgtEl>
                                          <p:spTgt spid="409"/>
                                        </p:tgtEl>
                                        <p:attrNameLst>
                                          <p:attrName>ppt_x</p:attrName>
                                        </p:attrNameLst>
                                      </p:cBhvr>
                                      <p:tavLst>
                                        <p:tav tm="0">
                                          <p:val>
                                            <p:strVal val="#ppt_x"/>
                                          </p:val>
                                        </p:tav>
                                        <p:tav tm="100000">
                                          <p:val>
                                            <p:strVal val="#ppt_x"/>
                                          </p:val>
                                        </p:tav>
                                      </p:tavLst>
                                    </p:anim>
                                    <p:anim calcmode="lin" valueType="num">
                                      <p:cBhvr additive="base">
                                        <p:cTn id="42" dur="500" fill="hold"/>
                                        <p:tgtEl>
                                          <p:spTgt spid="40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410"/>
                                        </p:tgtEl>
                                        <p:attrNameLst>
                                          <p:attrName>style.visibility</p:attrName>
                                        </p:attrNameLst>
                                      </p:cBhvr>
                                      <p:to>
                                        <p:strVal val="visible"/>
                                      </p:to>
                                    </p:set>
                                    <p:anim calcmode="lin" valueType="num">
                                      <p:cBhvr additive="base">
                                        <p:cTn id="45" dur="500" fill="hold"/>
                                        <p:tgtEl>
                                          <p:spTgt spid="410"/>
                                        </p:tgtEl>
                                        <p:attrNameLst>
                                          <p:attrName>ppt_x</p:attrName>
                                        </p:attrNameLst>
                                      </p:cBhvr>
                                      <p:tavLst>
                                        <p:tav tm="0">
                                          <p:val>
                                            <p:strVal val="#ppt_x"/>
                                          </p:val>
                                        </p:tav>
                                        <p:tav tm="100000">
                                          <p:val>
                                            <p:strVal val="#ppt_x"/>
                                          </p:val>
                                        </p:tav>
                                      </p:tavLst>
                                    </p:anim>
                                    <p:anim calcmode="lin" valueType="num">
                                      <p:cBhvr additive="base">
                                        <p:cTn id="46" dur="500" fill="hold"/>
                                        <p:tgtEl>
                                          <p:spTgt spid="410"/>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411"/>
                                        </p:tgtEl>
                                        <p:attrNameLst>
                                          <p:attrName>style.visibility</p:attrName>
                                        </p:attrNameLst>
                                      </p:cBhvr>
                                      <p:to>
                                        <p:strVal val="visible"/>
                                      </p:to>
                                    </p:set>
                                    <p:anim calcmode="lin" valueType="num">
                                      <p:cBhvr additive="base">
                                        <p:cTn id="51" dur="500" fill="hold"/>
                                        <p:tgtEl>
                                          <p:spTgt spid="411"/>
                                        </p:tgtEl>
                                        <p:attrNameLst>
                                          <p:attrName>ppt_x</p:attrName>
                                        </p:attrNameLst>
                                      </p:cBhvr>
                                      <p:tavLst>
                                        <p:tav tm="0">
                                          <p:val>
                                            <p:strVal val="#ppt_x"/>
                                          </p:val>
                                        </p:tav>
                                        <p:tav tm="100000">
                                          <p:val>
                                            <p:strVal val="#ppt_x"/>
                                          </p:val>
                                        </p:tav>
                                      </p:tavLst>
                                    </p:anim>
                                    <p:anim calcmode="lin" valueType="num">
                                      <p:cBhvr additive="base">
                                        <p:cTn id="52" dur="500" fill="hold"/>
                                        <p:tgtEl>
                                          <p:spTgt spid="411"/>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412"/>
                                        </p:tgtEl>
                                        <p:attrNameLst>
                                          <p:attrName>style.visibility</p:attrName>
                                        </p:attrNameLst>
                                      </p:cBhvr>
                                      <p:to>
                                        <p:strVal val="visible"/>
                                      </p:to>
                                    </p:set>
                                    <p:anim calcmode="lin" valueType="num">
                                      <p:cBhvr additive="base">
                                        <p:cTn id="55" dur="500" fill="hold"/>
                                        <p:tgtEl>
                                          <p:spTgt spid="412"/>
                                        </p:tgtEl>
                                        <p:attrNameLst>
                                          <p:attrName>ppt_x</p:attrName>
                                        </p:attrNameLst>
                                      </p:cBhvr>
                                      <p:tavLst>
                                        <p:tav tm="0">
                                          <p:val>
                                            <p:strVal val="#ppt_x"/>
                                          </p:val>
                                        </p:tav>
                                        <p:tav tm="100000">
                                          <p:val>
                                            <p:strVal val="#ppt_x"/>
                                          </p:val>
                                        </p:tav>
                                      </p:tavLst>
                                    </p:anim>
                                    <p:anim calcmode="lin" valueType="num">
                                      <p:cBhvr additive="base">
                                        <p:cTn id="56" dur="500" fill="hold"/>
                                        <p:tgtEl>
                                          <p:spTgt spid="412"/>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413"/>
                                        </p:tgtEl>
                                        <p:attrNameLst>
                                          <p:attrName>style.visibility</p:attrName>
                                        </p:attrNameLst>
                                      </p:cBhvr>
                                      <p:to>
                                        <p:strVal val="visible"/>
                                      </p:to>
                                    </p:set>
                                    <p:anim calcmode="lin" valueType="num">
                                      <p:cBhvr additive="base">
                                        <p:cTn id="59" dur="500" fill="hold"/>
                                        <p:tgtEl>
                                          <p:spTgt spid="413"/>
                                        </p:tgtEl>
                                        <p:attrNameLst>
                                          <p:attrName>ppt_x</p:attrName>
                                        </p:attrNameLst>
                                      </p:cBhvr>
                                      <p:tavLst>
                                        <p:tav tm="0">
                                          <p:val>
                                            <p:strVal val="#ppt_x"/>
                                          </p:val>
                                        </p:tav>
                                        <p:tav tm="100000">
                                          <p:val>
                                            <p:strVal val="#ppt_x"/>
                                          </p:val>
                                        </p:tav>
                                      </p:tavLst>
                                    </p:anim>
                                    <p:anim calcmode="lin" valueType="num">
                                      <p:cBhvr additive="base">
                                        <p:cTn id="60" dur="500" fill="hold"/>
                                        <p:tgtEl>
                                          <p:spTgt spid="413"/>
                                        </p:tgtEl>
                                        <p:attrNameLst>
                                          <p:attrName>ppt_y</p:attrName>
                                        </p:attrNameLst>
                                      </p:cBhvr>
                                      <p:tavLst>
                                        <p:tav tm="0">
                                          <p:val>
                                            <p:strVal val="1+#ppt_h/2"/>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414"/>
                                        </p:tgtEl>
                                        <p:attrNameLst>
                                          <p:attrName>style.visibility</p:attrName>
                                        </p:attrNameLst>
                                      </p:cBhvr>
                                      <p:to>
                                        <p:strVal val="visible"/>
                                      </p:to>
                                    </p:set>
                                    <p:anim calcmode="lin" valueType="num">
                                      <p:cBhvr additive="base">
                                        <p:cTn id="65" dur="500" fill="hold"/>
                                        <p:tgtEl>
                                          <p:spTgt spid="414"/>
                                        </p:tgtEl>
                                        <p:attrNameLst>
                                          <p:attrName>ppt_x</p:attrName>
                                        </p:attrNameLst>
                                      </p:cBhvr>
                                      <p:tavLst>
                                        <p:tav tm="0">
                                          <p:val>
                                            <p:strVal val="#ppt_x"/>
                                          </p:val>
                                        </p:tav>
                                        <p:tav tm="100000">
                                          <p:val>
                                            <p:strVal val="#ppt_x"/>
                                          </p:val>
                                        </p:tav>
                                      </p:tavLst>
                                    </p:anim>
                                    <p:anim calcmode="lin" valueType="num">
                                      <p:cBhvr additive="base">
                                        <p:cTn id="66" dur="500" fill="hold"/>
                                        <p:tgtEl>
                                          <p:spTgt spid="414"/>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415"/>
                                        </p:tgtEl>
                                        <p:attrNameLst>
                                          <p:attrName>style.visibility</p:attrName>
                                        </p:attrNameLst>
                                      </p:cBhvr>
                                      <p:to>
                                        <p:strVal val="visible"/>
                                      </p:to>
                                    </p:set>
                                    <p:anim calcmode="lin" valueType="num">
                                      <p:cBhvr additive="base">
                                        <p:cTn id="69" dur="500" fill="hold"/>
                                        <p:tgtEl>
                                          <p:spTgt spid="415"/>
                                        </p:tgtEl>
                                        <p:attrNameLst>
                                          <p:attrName>ppt_x</p:attrName>
                                        </p:attrNameLst>
                                      </p:cBhvr>
                                      <p:tavLst>
                                        <p:tav tm="0">
                                          <p:val>
                                            <p:strVal val="#ppt_x"/>
                                          </p:val>
                                        </p:tav>
                                        <p:tav tm="100000">
                                          <p:val>
                                            <p:strVal val="#ppt_x"/>
                                          </p:val>
                                        </p:tav>
                                      </p:tavLst>
                                    </p:anim>
                                    <p:anim calcmode="lin" valueType="num">
                                      <p:cBhvr additive="base">
                                        <p:cTn id="70" dur="500" fill="hold"/>
                                        <p:tgtEl>
                                          <p:spTgt spid="415"/>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416"/>
                                        </p:tgtEl>
                                        <p:attrNameLst>
                                          <p:attrName>style.visibility</p:attrName>
                                        </p:attrNameLst>
                                      </p:cBhvr>
                                      <p:to>
                                        <p:strVal val="visible"/>
                                      </p:to>
                                    </p:set>
                                    <p:anim calcmode="lin" valueType="num">
                                      <p:cBhvr additive="base">
                                        <p:cTn id="73" dur="500" fill="hold"/>
                                        <p:tgtEl>
                                          <p:spTgt spid="416"/>
                                        </p:tgtEl>
                                        <p:attrNameLst>
                                          <p:attrName>ppt_x</p:attrName>
                                        </p:attrNameLst>
                                      </p:cBhvr>
                                      <p:tavLst>
                                        <p:tav tm="0">
                                          <p:val>
                                            <p:strVal val="#ppt_x"/>
                                          </p:val>
                                        </p:tav>
                                        <p:tav tm="100000">
                                          <p:val>
                                            <p:strVal val="#ppt_x"/>
                                          </p:val>
                                        </p:tav>
                                      </p:tavLst>
                                    </p:anim>
                                    <p:anim calcmode="lin" valueType="num">
                                      <p:cBhvr additive="base">
                                        <p:cTn id="74" dur="500" fill="hold"/>
                                        <p:tgtEl>
                                          <p:spTgt spid="41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417"/>
                                        </p:tgtEl>
                                        <p:attrNameLst>
                                          <p:attrName>style.visibility</p:attrName>
                                        </p:attrNameLst>
                                      </p:cBhvr>
                                      <p:to>
                                        <p:strVal val="visible"/>
                                      </p:to>
                                    </p:set>
                                    <p:anim calcmode="lin" valueType="num">
                                      <p:cBhvr additive="base">
                                        <p:cTn id="77" dur="500" fill="hold"/>
                                        <p:tgtEl>
                                          <p:spTgt spid="417"/>
                                        </p:tgtEl>
                                        <p:attrNameLst>
                                          <p:attrName>ppt_x</p:attrName>
                                        </p:attrNameLst>
                                      </p:cBhvr>
                                      <p:tavLst>
                                        <p:tav tm="0">
                                          <p:val>
                                            <p:strVal val="#ppt_x"/>
                                          </p:val>
                                        </p:tav>
                                        <p:tav tm="100000">
                                          <p:val>
                                            <p:strVal val="#ppt_x"/>
                                          </p:val>
                                        </p:tav>
                                      </p:tavLst>
                                    </p:anim>
                                    <p:anim calcmode="lin" valueType="num">
                                      <p:cBhvr additive="base">
                                        <p:cTn id="78" dur="500" fill="hold"/>
                                        <p:tgtEl>
                                          <p:spTgt spid="4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 grpId="0" animBg="1"/>
      <p:bldP spid="402" grpId="0" animBg="1"/>
      <p:bldP spid="403" grpId="0" animBg="1"/>
      <p:bldP spid="404" grpId="0" animBg="1"/>
      <p:bldP spid="405" grpId="0" animBg="1"/>
      <p:bldP spid="406" grpId="0" animBg="1"/>
      <p:bldP spid="407" grpId="0" animBg="1"/>
      <p:bldP spid="408" grpId="0" animBg="1"/>
      <p:bldP spid="409" grpId="0" animBg="1"/>
      <p:bldP spid="410" grpId="0" animBg="1"/>
      <p:bldP spid="411" grpId="0" animBg="1"/>
      <p:bldP spid="412" grpId="0" animBg="1"/>
      <p:bldP spid="413" grpId="0" animBg="1"/>
      <p:bldP spid="414" grpId="0" animBg="1"/>
      <p:bldP spid="415" grpId="0" animBg="1"/>
      <p:bldP spid="416" grpId="0" animBg="1"/>
      <p:bldP spid="41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FC4B6A-8150-CB42-832A-0BAF92552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B2D8EC-A036-111E-5FCD-1F6273F31430}"/>
              </a:ext>
            </a:extLst>
          </p:cNvPr>
          <p:cNvSpPr>
            <a:spLocks noGrp="1"/>
          </p:cNvSpPr>
          <p:nvPr>
            <p:ph type="title"/>
          </p:nvPr>
        </p:nvSpPr>
        <p:spPr>
          <a:xfrm>
            <a:off x="371392" y="272722"/>
            <a:ext cx="9940925" cy="972460"/>
          </a:xfrm>
        </p:spPr>
        <p:txBody>
          <a:bodyPr>
            <a:normAutofit/>
          </a:bodyPr>
          <a:lstStyle/>
          <a:p>
            <a:pPr>
              <a:lnSpc>
                <a:spcPct val="150000"/>
              </a:lnSpc>
            </a:pPr>
            <a:r>
              <a:rPr lang="en-US" dirty="0">
                <a:latin typeface="Arial" panose="020B0604020202020204" pitchFamily="34" charset="0"/>
                <a:cs typeface="Arial" panose="020B0604020202020204" pitchFamily="34" charset="0"/>
              </a:rPr>
              <a:t>What must be in place</a:t>
            </a:r>
          </a:p>
        </p:txBody>
      </p:sp>
      <p:sp>
        <p:nvSpPr>
          <p:cNvPr id="17" name="Slide Number Placeholder 0">
            <a:extLst>
              <a:ext uri="{FF2B5EF4-FFF2-40B4-BE49-F238E27FC236}">
                <a16:creationId xmlns:a16="http://schemas.microsoft.com/office/drawing/2014/main" id="{C3111379-09B5-1FE0-22CD-B831544597AE}"/>
              </a:ext>
            </a:extLst>
          </p:cNvPr>
          <p:cNvSpPr>
            <a:spLocks noGrp="1"/>
          </p:cNvSpPr>
          <p:nvPr/>
        </p:nvSpPr>
        <p:spPr>
          <a:xfrm>
            <a:off x="11618512" y="7064694"/>
            <a:ext cx="164592" cy="146304"/>
          </a:xfrm>
          <a:prstGeom prst="rect">
            <a:avLst/>
          </a:prstGeom>
          <a:extLst>
            <a:ext uri="{C572A759-6A51-4108-AA02-DFA0A04FC94B}">
              <ma14:wrappingTextBoxFlag xmlns:lc="http://schemas.openxmlformats.org/drawingml/2006/lockedCanvas" xmlns:ma14="http://schemas.microsoft.com/office/mac/drawingml/2011/main" xmlns="" val="0"/>
            </a:ext>
          </a:extLst>
        </p:spPr>
        <p:txBody>
          <a:bodyPr/>
          <a:lstStyle>
            <a:lvl1pPr marL="0" algn="l" defTabSz="914400" rtl="0" eaLnBrk="1" latinLnBrk="0" hangingPunct="1">
              <a:defRPr sz="750" kern="1200">
                <a:solidFill>
                  <a:srgbClr val="667985"/>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fld id="{F7021451-1387-4CA6-816F-3879F97B5CBC}" type="slidenum">
              <a:rPr lang="en-US" sz="1200" b="0">
                <a:latin typeface="Arial" panose="020B0604020202020204" pitchFamily="34" charset="0"/>
                <a:cs typeface="Arial" panose="020B0604020202020204" pitchFamily="34" charset="0"/>
              </a:rPr>
              <a:pPr algn="r">
                <a:lnSpc>
                  <a:spcPct val="150000"/>
                </a:lnSpc>
              </a:pPr>
              <a:t>5</a:t>
            </a:fld>
            <a:endParaRPr lang="en-US" sz="1200" dirty="0">
              <a:latin typeface="Arial" panose="020B0604020202020204" pitchFamily="34" charset="0"/>
              <a:cs typeface="Arial" panose="020B0604020202020204" pitchFamily="34" charset="0"/>
            </a:endParaRPr>
          </a:p>
        </p:txBody>
      </p:sp>
      <p:sp>
        <p:nvSpPr>
          <p:cNvPr id="501" name="Block 1"/>
          <p:cNvSpPr/>
          <p:nvPr/>
        </p:nvSpPr>
        <p:spPr>
          <a:xfrm>
            <a:off x="482018" y="1531891"/>
            <a:ext cx="2680000" cy="2755629"/>
          </a:xfrm>
          <a:prstGeom prst="rect">
            <a:avLst/>
          </a:prstGeom>
          <a:solidFill>
            <a:srgbClr val="F0F6FA"/>
          </a:solidFill>
          <a:ln w="9525">
            <a:solidFill>
              <a:srgbClr val="0E6FA0">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502" name="Head 1"/>
          <p:cNvSpPr/>
          <p:nvPr/>
        </p:nvSpPr>
        <p:spPr>
          <a:xfrm>
            <a:off x="482018" y="1531891"/>
            <a:ext cx="2680000" cy="560000"/>
          </a:xfrm>
          <a:prstGeom prst="rect">
            <a:avLst/>
          </a:prstGeom>
          <a:solidFill>
            <a:srgbClr val="0E6FA0"/>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SUCCESS FACTORS</a:t>
            </a:r>
          </a:p>
        </p:txBody>
      </p:sp>
      <p:sp>
        <p:nvSpPr>
          <p:cNvPr id="503" name="Body 1"/>
          <p:cNvSpPr/>
          <p:nvPr/>
        </p:nvSpPr>
        <p:spPr>
          <a:xfrm>
            <a:off x="622018" y="2191892"/>
            <a:ext cx="2400000" cy="2006614"/>
          </a:xfrm>
          <a:prstGeom prst="rect">
            <a:avLst/>
          </a:prstGeom>
          <a:noFill/>
          <a:ln/>
        </p:spPr>
        <p:txBody>
          <a:bodyPr wrap="square" lIns="0" tIns="0" rIns="0" bIns="0" anchor="t">
            <a:normAutofit/>
          </a:bodyPr>
          <a:lstStyle/>
          <a:p>
            <a:pPr marL="150000" indent="-150000">
              <a:lnSpc>
                <a:spcPct val="150000"/>
              </a:lnSpc>
              <a:spcAft>
                <a:spcPts val="500"/>
              </a:spcAft>
              <a:buClr>
                <a:srgbClr val="0E6FA0"/>
              </a:buClr>
              <a:buSzPct val="100000"/>
              <a:buFont typeface="Arial" panose="020B0604020202020204" pitchFamily="34" charset="0"/>
              <a:buChar char="•"/>
            </a:pPr>
            <a:r>
              <a:rPr lang="en-US" sz="1000" b="1" dirty="0">
                <a:solidFill>
                  <a:srgbClr val="333333"/>
                </a:solidFill>
                <a:latin typeface="Arial" panose="020B0604020202020204" pitchFamily="34" charset="0"/>
                <a:cs typeface="Arial" panose="020B0604020202020204" pitchFamily="34" charset="0"/>
              </a:rPr>
              <a:t>Shared ambition: </a:t>
            </a:r>
            <a:r>
              <a:rPr lang="en-US" sz="1000" dirty="0">
                <a:solidFill>
                  <a:srgbClr val="333333"/>
                </a:solidFill>
                <a:latin typeface="Arial" panose="020B0604020202020204" pitchFamily="34" charset="0"/>
                <a:cs typeface="Arial" panose="020B0604020202020204" pitchFamily="34" charset="0"/>
              </a:rPr>
              <a:t>Unified leadership vision driving impact.</a:t>
            </a:r>
          </a:p>
          <a:p>
            <a:pPr marL="150000" indent="-150000">
              <a:lnSpc>
                <a:spcPct val="150000"/>
              </a:lnSpc>
              <a:spcAft>
                <a:spcPts val="500"/>
              </a:spcAft>
              <a:buClr>
                <a:srgbClr val="0E6FA0"/>
              </a:buClr>
              <a:buSzPct val="100000"/>
              <a:buFont typeface="Arial" panose="020B0604020202020204" pitchFamily="34" charset="0"/>
              <a:buChar char="•"/>
            </a:pPr>
            <a:r>
              <a:rPr lang="en-GB" sz="1000" dirty="0">
                <a:solidFill>
                  <a:srgbClr val="333333"/>
                </a:solidFill>
                <a:latin typeface="Arial" panose="020B0604020202020204" pitchFamily="34" charset="0"/>
                <a:cs typeface="Arial" panose="020B0604020202020204" pitchFamily="34" charset="0"/>
              </a:rPr>
              <a:t>Transforming workflows end-to-end, not bolting on AI. </a:t>
            </a:r>
          </a:p>
          <a:p>
            <a:pPr marL="150000" indent="-150000">
              <a:lnSpc>
                <a:spcPct val="150000"/>
              </a:lnSpc>
              <a:spcAft>
                <a:spcPts val="500"/>
              </a:spcAft>
              <a:buClr>
                <a:srgbClr val="0E6FA0"/>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Change and enablement: </a:t>
            </a:r>
            <a:r>
              <a:rPr lang="en-GB" sz="1000" dirty="0">
                <a:solidFill>
                  <a:srgbClr val="333333"/>
                </a:solidFill>
                <a:latin typeface="Arial" panose="020B0604020202020204" pitchFamily="34" charset="0"/>
                <a:cs typeface="Arial" panose="020B0604020202020204" pitchFamily="34" charset="0"/>
              </a:rPr>
              <a:t>Adoption matching delivery speed.</a:t>
            </a:r>
          </a:p>
          <a:p>
            <a:pPr marL="150000" indent="-150000">
              <a:lnSpc>
                <a:spcPct val="150000"/>
              </a:lnSpc>
              <a:spcAft>
                <a:spcPts val="500"/>
              </a:spcAft>
              <a:buClr>
                <a:srgbClr val="0E6FA0"/>
              </a:buClr>
              <a:buSzPct val="100000"/>
              <a:buFont typeface="Arial" panose="020B0604020202020204" pitchFamily="34" charset="0"/>
              <a:buChar char="•"/>
            </a:pPr>
            <a:r>
              <a:rPr lang="en-GB" sz="1000" b="1" dirty="0">
                <a:solidFill>
                  <a:srgbClr val="333333"/>
                </a:solidFill>
                <a:latin typeface="Arial" panose="020B0604020202020204" pitchFamily="34" charset="0"/>
                <a:cs typeface="Arial" panose="020B0604020202020204" pitchFamily="34" charset="0"/>
              </a:rPr>
              <a:t>Value driven: </a:t>
            </a:r>
            <a:r>
              <a:rPr lang="en-GB" sz="1000" dirty="0">
                <a:solidFill>
                  <a:srgbClr val="333333"/>
                </a:solidFill>
                <a:latin typeface="Arial" panose="020B0604020202020204" pitchFamily="34" charset="0"/>
                <a:cs typeface="Arial" panose="020B0604020202020204" pitchFamily="34" charset="0"/>
              </a:rPr>
              <a:t>Tracking business outcomes from day one.</a:t>
            </a:r>
            <a:endParaRPr lang="en-US" sz="1000" dirty="0">
              <a:solidFill>
                <a:srgbClr val="333333"/>
              </a:solidFill>
              <a:latin typeface="Arial" panose="020B0604020202020204" pitchFamily="34" charset="0"/>
              <a:cs typeface="Arial" panose="020B0604020202020204" pitchFamily="34" charset="0"/>
            </a:endParaRPr>
          </a:p>
        </p:txBody>
      </p:sp>
      <p:sp>
        <p:nvSpPr>
          <p:cNvPr id="511" name="Block 2"/>
          <p:cNvSpPr/>
          <p:nvPr/>
        </p:nvSpPr>
        <p:spPr>
          <a:xfrm>
            <a:off x="3352018" y="1531891"/>
            <a:ext cx="2680000" cy="2755629"/>
          </a:xfrm>
          <a:prstGeom prst="rect">
            <a:avLst/>
          </a:prstGeom>
          <a:solidFill>
            <a:srgbClr val="EDF7F5"/>
          </a:solidFill>
          <a:ln w="9525">
            <a:solidFill>
              <a:srgbClr val="1F9C8C">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512" name="Head 2"/>
          <p:cNvSpPr/>
          <p:nvPr/>
        </p:nvSpPr>
        <p:spPr>
          <a:xfrm>
            <a:off x="3352018" y="1531891"/>
            <a:ext cx="2680000" cy="560000"/>
          </a:xfrm>
          <a:prstGeom prst="rect">
            <a:avLst/>
          </a:prstGeom>
          <a:solidFill>
            <a:srgbClr val="1F9C8C"/>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KEY DEPENDENCIES</a:t>
            </a:r>
          </a:p>
        </p:txBody>
      </p:sp>
      <p:sp>
        <p:nvSpPr>
          <p:cNvPr id="513" name="Body 2"/>
          <p:cNvSpPr/>
          <p:nvPr/>
        </p:nvSpPr>
        <p:spPr>
          <a:xfrm>
            <a:off x="3492018" y="2191892"/>
            <a:ext cx="2400000" cy="2006614"/>
          </a:xfrm>
          <a:prstGeom prst="rect">
            <a:avLst/>
          </a:prstGeom>
          <a:noFill/>
          <a:ln/>
        </p:spPr>
        <p:txBody>
          <a:bodyPr wrap="square" lIns="0" tIns="0" rIns="0" bIns="0" anchor="t">
            <a:normAutofit/>
          </a:bodyPr>
          <a:lstStyle/>
          <a:p>
            <a:pPr marL="150000" indent="-150000">
              <a:lnSpc>
                <a:spcPct val="150000"/>
              </a:lnSpc>
              <a:spcAft>
                <a:spcPts val="500"/>
              </a:spcAft>
              <a:buClr>
                <a:srgbClr val="1F9C8C"/>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Platform-level funding alongside project funding, with clear ownership after each pilot/proof of concept.</a:t>
            </a:r>
          </a:p>
          <a:p>
            <a:pPr marL="150000" indent="-150000">
              <a:lnSpc>
                <a:spcPct val="150000"/>
              </a:lnSpc>
              <a:spcAft>
                <a:spcPts val="500"/>
              </a:spcAft>
              <a:buClr>
                <a:srgbClr val="1F9C8C"/>
              </a:buClr>
              <a:buSzPct val="100000"/>
              <a:buFont typeface="Arial" panose="020B0604020202020204" pitchFamily="34" charset="0"/>
              <a:buChar char="•"/>
            </a:pPr>
            <a:r>
              <a:rPr lang="en-US" sz="1000" b="1" dirty="0">
                <a:solidFill>
                  <a:srgbClr val="333333"/>
                </a:solidFill>
                <a:latin typeface="Arial" panose="020B0604020202020204" pitchFamily="34" charset="0"/>
                <a:cs typeface="Arial" panose="020B0604020202020204" pitchFamily="34" charset="0"/>
              </a:rPr>
              <a:t>Data readiness: </a:t>
            </a:r>
            <a:r>
              <a:rPr lang="en-US" sz="1000" dirty="0">
                <a:solidFill>
                  <a:srgbClr val="333333"/>
                </a:solidFill>
                <a:latin typeface="Arial" panose="020B0604020202020204" pitchFamily="34" charset="0"/>
                <a:cs typeface="Arial" panose="020B0604020202020204" pitchFamily="34" charset="0"/>
              </a:rPr>
              <a:t>Structured, high-quality data foundations.</a:t>
            </a:r>
          </a:p>
          <a:p>
            <a:pPr marL="150000" indent="-150000">
              <a:lnSpc>
                <a:spcPct val="150000"/>
              </a:lnSpc>
              <a:spcAft>
                <a:spcPts val="500"/>
              </a:spcAft>
              <a:buClr>
                <a:srgbClr val="1F9C8C"/>
              </a:buClr>
              <a:buSzPct val="100000"/>
              <a:buFont typeface="Arial" panose="020B0604020202020204" pitchFamily="34" charset="0"/>
              <a:buChar char="•"/>
            </a:pPr>
            <a:r>
              <a:rPr lang="en-US" sz="1000" b="1" dirty="0">
                <a:solidFill>
                  <a:srgbClr val="333333"/>
                </a:solidFill>
                <a:latin typeface="Arial" panose="020B0604020202020204" pitchFamily="34" charset="0"/>
                <a:cs typeface="Arial" panose="020B0604020202020204" pitchFamily="34" charset="0"/>
              </a:rPr>
              <a:t>Enterprise licensing: </a:t>
            </a:r>
            <a:r>
              <a:rPr lang="en-US" sz="1000" dirty="0">
                <a:solidFill>
                  <a:srgbClr val="333333"/>
                </a:solidFill>
                <a:latin typeface="Arial" panose="020B0604020202020204" pitchFamily="34" charset="0"/>
                <a:cs typeface="Arial" panose="020B0604020202020204" pitchFamily="34" charset="0"/>
              </a:rPr>
              <a:t>Centralised spend and zero-retention data protection.</a:t>
            </a:r>
          </a:p>
        </p:txBody>
      </p:sp>
      <p:sp>
        <p:nvSpPr>
          <p:cNvPr id="521" name="Block 3"/>
          <p:cNvSpPr/>
          <p:nvPr/>
        </p:nvSpPr>
        <p:spPr>
          <a:xfrm>
            <a:off x="6222018" y="1531891"/>
            <a:ext cx="2680000" cy="2755629"/>
          </a:xfrm>
          <a:prstGeom prst="rect">
            <a:avLst/>
          </a:prstGeom>
          <a:solidFill>
            <a:srgbClr val="EDF6F7"/>
          </a:solidFill>
          <a:ln w="9525">
            <a:solidFill>
              <a:srgbClr val="17879B">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522" name="Head 3"/>
          <p:cNvSpPr/>
          <p:nvPr/>
        </p:nvSpPr>
        <p:spPr>
          <a:xfrm>
            <a:off x="6222018" y="1531891"/>
            <a:ext cx="2680000" cy="560000"/>
          </a:xfrm>
          <a:prstGeom prst="rect">
            <a:avLst/>
          </a:prstGeom>
          <a:solidFill>
            <a:srgbClr val="17879B"/>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CAPACITY AND SKILLS</a:t>
            </a:r>
          </a:p>
        </p:txBody>
      </p:sp>
      <p:sp>
        <p:nvSpPr>
          <p:cNvPr id="523" name="Body 3"/>
          <p:cNvSpPr/>
          <p:nvPr/>
        </p:nvSpPr>
        <p:spPr>
          <a:xfrm>
            <a:off x="6362018" y="2191892"/>
            <a:ext cx="2400000" cy="2006614"/>
          </a:xfrm>
          <a:prstGeom prst="rect">
            <a:avLst/>
          </a:prstGeom>
          <a:noFill/>
          <a:ln/>
        </p:spPr>
        <p:txBody>
          <a:bodyPr wrap="square" lIns="0" tIns="0" rIns="0" bIns="0" anchor="t">
            <a:normAutofit/>
          </a:bodyPr>
          <a:lstStyle/>
          <a:p>
            <a:pPr marL="150000" indent="-150000">
              <a:lnSpc>
                <a:spcPct val="150000"/>
              </a:lnSpc>
              <a:spcAft>
                <a:spcPts val="500"/>
              </a:spcAft>
              <a:buClr>
                <a:srgbClr val="17879B"/>
              </a:buClr>
              <a:buSzPct val="100000"/>
              <a:buFont typeface="Arial" panose="020B0604020202020204" pitchFamily="34" charset="0"/>
              <a:buChar char="•"/>
            </a:pPr>
            <a:r>
              <a:rPr lang="en-US" sz="1000" dirty="0">
                <a:solidFill>
                  <a:srgbClr val="333333"/>
                </a:solidFill>
                <a:latin typeface="Arial" panose="020B0604020202020204" pitchFamily="34" charset="0"/>
                <a:cs typeface="Arial" panose="020B0604020202020204" pitchFamily="34" charset="0"/>
              </a:rPr>
              <a:t>Dedicated AI team owning repeatable capability, not one-off experiments, to accelerate delivery.</a:t>
            </a:r>
          </a:p>
          <a:p>
            <a:pPr marL="150000" indent="-150000">
              <a:lnSpc>
                <a:spcPct val="150000"/>
              </a:lnSpc>
              <a:spcAft>
                <a:spcPts val="500"/>
              </a:spcAft>
              <a:buClr>
                <a:srgbClr val="17879B"/>
              </a:buClr>
              <a:buSzPct val="100000"/>
              <a:buFont typeface="Arial" panose="020B0604020202020204" pitchFamily="34" charset="0"/>
              <a:buChar char="•"/>
            </a:pPr>
            <a:r>
              <a:rPr lang="en-US" sz="1000" b="1" dirty="0">
                <a:solidFill>
                  <a:srgbClr val="333333"/>
                </a:solidFill>
                <a:latin typeface="Arial" panose="020B0604020202020204" pitchFamily="34" charset="0"/>
                <a:cs typeface="Arial" panose="020B0604020202020204" pitchFamily="34" charset="0"/>
              </a:rPr>
              <a:t>Governing delivery: </a:t>
            </a:r>
            <a:r>
              <a:rPr lang="en-US" sz="1000" dirty="0">
                <a:solidFill>
                  <a:srgbClr val="333333"/>
                </a:solidFill>
                <a:latin typeface="Arial" panose="020B0604020202020204" pitchFamily="34" charset="0"/>
                <a:cs typeface="Arial" panose="020B0604020202020204" pitchFamily="34" charset="0"/>
              </a:rPr>
              <a:t>Balancing portfolio, builds and integration.</a:t>
            </a:r>
          </a:p>
          <a:p>
            <a:pPr marL="150000" indent="-150000">
              <a:lnSpc>
                <a:spcPct val="150000"/>
              </a:lnSpc>
              <a:spcAft>
                <a:spcPts val="500"/>
              </a:spcAft>
              <a:buClr>
                <a:srgbClr val="17879B"/>
              </a:buClr>
              <a:buSzPct val="100000"/>
              <a:buFont typeface="Arial" panose="020B0604020202020204" pitchFamily="34" charset="0"/>
              <a:buChar char="•"/>
            </a:pPr>
            <a:r>
              <a:rPr lang="en-US" sz="1000" b="1" dirty="0">
                <a:solidFill>
                  <a:srgbClr val="333333"/>
                </a:solidFill>
                <a:latin typeface="Arial" panose="020B0604020202020204" pitchFamily="34" charset="0"/>
                <a:cs typeface="Arial" panose="020B0604020202020204" pitchFamily="34" charset="0"/>
              </a:rPr>
              <a:t>Responsible AI: </a:t>
            </a:r>
            <a:r>
              <a:rPr lang="en-US" sz="1000" dirty="0">
                <a:solidFill>
                  <a:srgbClr val="333333"/>
                </a:solidFill>
                <a:latin typeface="Arial" panose="020B0604020202020204" pitchFamily="34" charset="0"/>
                <a:cs typeface="Arial" panose="020B0604020202020204" pitchFamily="34" charset="0"/>
              </a:rPr>
              <a:t>Providing value while ensuring ethical controls.</a:t>
            </a:r>
          </a:p>
        </p:txBody>
      </p:sp>
      <p:sp>
        <p:nvSpPr>
          <p:cNvPr id="531" name="Block 4"/>
          <p:cNvSpPr/>
          <p:nvPr/>
        </p:nvSpPr>
        <p:spPr>
          <a:xfrm>
            <a:off x="9092018" y="1531891"/>
            <a:ext cx="2680000" cy="2755629"/>
          </a:xfrm>
          <a:prstGeom prst="rect">
            <a:avLst/>
          </a:prstGeom>
          <a:solidFill>
            <a:srgbClr val="EDF6F0"/>
          </a:solidFill>
          <a:ln w="9525">
            <a:solidFill>
              <a:srgbClr val="2E8B57">
                <a:alpha val="30000"/>
              </a:srgbClr>
            </a:solidFill>
          </a:ln>
        </p:spPr>
        <p:txBody>
          <a:bodyPr/>
          <a:lstStyle/>
          <a:p>
            <a:pPr>
              <a:lnSpc>
                <a:spcPct val="150000"/>
              </a:lnSpc>
            </a:pPr>
            <a:endParaRPr lang="en-US" sz="1000" dirty="0">
              <a:latin typeface="Arial" panose="020B0604020202020204" pitchFamily="34" charset="0"/>
              <a:cs typeface="Arial" panose="020B0604020202020204" pitchFamily="34" charset="0"/>
            </a:endParaRPr>
          </a:p>
        </p:txBody>
      </p:sp>
      <p:sp>
        <p:nvSpPr>
          <p:cNvPr id="532" name="Head 4"/>
          <p:cNvSpPr/>
          <p:nvPr/>
        </p:nvSpPr>
        <p:spPr>
          <a:xfrm>
            <a:off x="9092018" y="1531891"/>
            <a:ext cx="2680000" cy="560000"/>
          </a:xfrm>
          <a:prstGeom prst="rect">
            <a:avLst/>
          </a:prstGeom>
          <a:solidFill>
            <a:srgbClr val="2E8B57"/>
          </a:solidFill>
          <a:ln/>
        </p:spPr>
        <p:txBody>
          <a:bodyPr wrap="square" lIns="110000" tIns="40000" rIns="90000" bIns="40000" anchor="ctr">
            <a:normAutofit/>
          </a:bodyPr>
          <a:lstStyle/>
          <a:p>
            <a:pPr algn="ctr">
              <a:lnSpc>
                <a:spcPct val="150000"/>
              </a:lnSpc>
            </a:pPr>
            <a:r>
              <a:rPr lang="en-US" sz="1000" b="1" dirty="0">
                <a:solidFill>
                  <a:srgbClr val="FFFFFF"/>
                </a:solidFill>
                <a:latin typeface="Arial" panose="020B0604020202020204" pitchFamily="34" charset="0"/>
                <a:cs typeface="Arial" panose="020B0604020202020204" pitchFamily="34" charset="0"/>
              </a:rPr>
              <a:t>PREREQUISITES TO SCALE</a:t>
            </a:r>
          </a:p>
        </p:txBody>
      </p:sp>
      <p:sp>
        <p:nvSpPr>
          <p:cNvPr id="533" name="Body 4"/>
          <p:cNvSpPr/>
          <p:nvPr/>
        </p:nvSpPr>
        <p:spPr>
          <a:xfrm>
            <a:off x="9232018" y="2191892"/>
            <a:ext cx="2400000" cy="2006614"/>
          </a:xfrm>
          <a:prstGeom prst="rect">
            <a:avLst/>
          </a:prstGeom>
          <a:noFill/>
          <a:ln/>
        </p:spPr>
        <p:txBody>
          <a:bodyPr wrap="square" lIns="0" tIns="0" rIns="0" bIns="0" anchor="t">
            <a:normAutofit/>
          </a:bodyPr>
          <a:lstStyle/>
          <a:p>
            <a:pPr marL="150000" indent="-150000">
              <a:lnSpc>
                <a:spcPct val="150000"/>
              </a:lnSpc>
              <a:spcAft>
                <a:spcPts val="500"/>
              </a:spcAft>
              <a:buClr>
                <a:srgbClr val="2E8B57"/>
              </a:buClr>
              <a:buSzPct val="100000"/>
              <a:buFont typeface="Arial" panose="020B0604020202020204" pitchFamily="34" charset="0"/>
              <a:buChar char="•"/>
            </a:pPr>
            <a:r>
              <a:rPr lang="en-US" sz="1000" b="1" dirty="0">
                <a:solidFill>
                  <a:srgbClr val="333333"/>
                </a:solidFill>
                <a:latin typeface="Arial" panose="020B0604020202020204" pitchFamily="34" charset="0"/>
                <a:cs typeface="Arial" panose="020B0604020202020204" pitchFamily="34" charset="0"/>
              </a:rPr>
              <a:t>Prioritised pipeline: </a:t>
            </a:r>
            <a:r>
              <a:rPr lang="en-US" sz="1000" dirty="0">
                <a:solidFill>
                  <a:srgbClr val="333333"/>
                </a:solidFill>
                <a:latin typeface="Arial" panose="020B0604020202020204" pitchFamily="34" charset="0"/>
                <a:cs typeface="Arial" panose="020B0604020202020204" pitchFamily="34" charset="0"/>
              </a:rPr>
              <a:t>Clear intake that turns logged demand into delivery.</a:t>
            </a:r>
          </a:p>
          <a:p>
            <a:pPr marL="150000" indent="-150000">
              <a:lnSpc>
                <a:spcPct val="150000"/>
              </a:lnSpc>
              <a:spcAft>
                <a:spcPts val="500"/>
              </a:spcAft>
              <a:buClr>
                <a:srgbClr val="2E8B57"/>
              </a:buClr>
              <a:buSzPct val="100000"/>
              <a:buFont typeface="Arial" panose="020B0604020202020204" pitchFamily="34" charset="0"/>
              <a:buChar char="•"/>
            </a:pPr>
            <a:r>
              <a:rPr lang="en-US" sz="1000" b="1" dirty="0">
                <a:solidFill>
                  <a:srgbClr val="333333"/>
                </a:solidFill>
                <a:latin typeface="Arial" panose="020B0604020202020204" pitchFamily="34" charset="0"/>
                <a:cs typeface="Arial" panose="020B0604020202020204" pitchFamily="34" charset="0"/>
              </a:rPr>
              <a:t>Single front door: </a:t>
            </a:r>
            <a:r>
              <a:rPr lang="en-US" sz="1000" dirty="0">
                <a:solidFill>
                  <a:srgbClr val="333333"/>
                </a:solidFill>
                <a:latin typeface="Arial" panose="020B0604020202020204" pitchFamily="34" charset="0"/>
                <a:cs typeface="Arial" panose="020B0604020202020204" pitchFamily="34" charset="0"/>
              </a:rPr>
              <a:t>Central registry, AI review form and clear support paths.</a:t>
            </a:r>
          </a:p>
          <a:p>
            <a:pPr marL="150000" indent="-150000">
              <a:lnSpc>
                <a:spcPct val="150000"/>
              </a:lnSpc>
              <a:spcAft>
                <a:spcPts val="500"/>
              </a:spcAft>
              <a:buClr>
                <a:srgbClr val="2E8B57"/>
              </a:buClr>
              <a:buSzPct val="100000"/>
              <a:buFont typeface="Arial" panose="020B0604020202020204" pitchFamily="34" charset="0"/>
              <a:buChar char="•"/>
            </a:pPr>
            <a:r>
              <a:rPr lang="en-US" sz="1000" b="1" dirty="0">
                <a:solidFill>
                  <a:srgbClr val="333333"/>
                </a:solidFill>
                <a:latin typeface="Arial" panose="020B0604020202020204" pitchFamily="34" charset="0"/>
                <a:cs typeface="Arial" panose="020B0604020202020204" pitchFamily="34" charset="0"/>
              </a:rPr>
              <a:t>Production support: </a:t>
            </a:r>
            <a:r>
              <a:rPr lang="en-US" sz="1000" dirty="0">
                <a:solidFill>
                  <a:srgbClr val="333333"/>
                </a:solidFill>
                <a:latin typeface="Arial" panose="020B0604020202020204" pitchFamily="34" charset="0"/>
                <a:cs typeface="Arial" panose="020B0604020202020204" pitchFamily="34" charset="0"/>
              </a:rPr>
              <a:t>Ongoing maintenance for every live solution.</a:t>
            </a:r>
          </a:p>
        </p:txBody>
      </p:sp>
    </p:spTree>
    <p:extLst>
      <p:ext uri="{BB962C8B-B14F-4D97-AF65-F5344CB8AC3E}">
        <p14:creationId xmlns:p14="http://schemas.microsoft.com/office/powerpoint/2010/main" val="240924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1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2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3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 grpId="0" animBg="1"/>
      <p:bldP spid="502" grpId="0" animBg="1"/>
      <p:bldP spid="503" grpId="0" animBg="1"/>
      <p:bldP spid="511" grpId="0" animBg="1"/>
      <p:bldP spid="512" grpId="0" animBg="1"/>
      <p:bldP spid="513" grpId="0" animBg="1"/>
      <p:bldP spid="521" grpId="0" animBg="1"/>
      <p:bldP spid="522" grpId="0" animBg="1"/>
      <p:bldP spid="523" grpId="0" animBg="1"/>
      <p:bldP spid="531" grpId="0" animBg="1"/>
      <p:bldP spid="532" grpId="0" animBg="1"/>
      <p:bldP spid="5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75E44-FF4B-918A-7719-F3029D657996}"/>
              </a:ext>
            </a:extLst>
          </p:cNvPr>
          <p:cNvSpPr>
            <a:spLocks noGrp="1"/>
          </p:cNvSpPr>
          <p:nvPr>
            <p:ph type="title"/>
          </p:nvPr>
        </p:nvSpPr>
        <p:spPr>
          <a:xfrm>
            <a:off x="609600" y="2170000"/>
            <a:ext cx="10972800" cy="1005840"/>
          </a:xfrm>
        </p:spPr>
        <p:txBody>
          <a:bodyPr/>
          <a:lstStyle/>
          <a:p>
            <a:pPr algn="ctr">
              <a:lnSpc>
                <a:spcPct val="150000"/>
              </a:lnSpc>
            </a:pPr>
            <a:r>
              <a:rPr lang="en-ZA" dirty="0"/>
              <a:t>Thank you</a:t>
            </a:r>
          </a:p>
        </p:txBody>
      </p:sp>
    </p:spTree>
    <p:extLst>
      <p:ext uri="{BB962C8B-B14F-4D97-AF65-F5344CB8AC3E}">
        <p14:creationId xmlns:p14="http://schemas.microsoft.com/office/powerpoint/2010/main" val="1552804848"/>
      </p:ext>
    </p:extLst>
  </p:cSld>
  <p:clrMapOvr>
    <a:masterClrMapping/>
  </p:clrMapOvr>
</p:sld>
</file>

<file path=ppt/theme/theme1.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1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55BCE2EDD662B45A054E83BB63D0DA3" ma:contentTypeVersion="30" ma:contentTypeDescription="Create a new document." ma:contentTypeScope="" ma:versionID="ca3ebbc0f538e82cdcba4640a8609fef">
  <xsd:schema xmlns:xsd="http://www.w3.org/2001/XMLSchema" xmlns:xs="http://www.w3.org/2001/XMLSchema" xmlns:p="http://schemas.microsoft.com/office/2006/metadata/properties" xmlns:ns2="69aa3b26-a5bb-4c04-b975-5521b179668e" xmlns:ns3="d358407f-316f-429e-8b25-1e0d9978677c" xmlns:ns4="http://schemas.microsoft.com/sharepoint/v4" targetNamespace="http://schemas.microsoft.com/office/2006/metadata/properties" ma:root="true" ma:fieldsID="edd44c336cad21fe50edae32ba679bae" ns2:_="" ns3:_="" ns4:_="">
    <xsd:import namespace="69aa3b26-a5bb-4c04-b975-5521b179668e"/>
    <xsd:import namespace="d358407f-316f-429e-8b25-1e0d9978677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g671b6cc772a4a3797e14a5a5b6f6a37" minOccurs="0"/>
                <xsd:element ref="ns2:TaxCatchAll" minOccurs="0"/>
                <xsd:element ref="ns3:c0cc581d58054ea4aeb1784459afd253" minOccurs="0"/>
                <xsd:element ref="ns3:_Flow_SignoffStatus" minOccurs="0"/>
                <xsd:element ref="ns4:IconOverlay" minOccurs="0"/>
                <xsd:element ref="ns3:DeclareAsRecord" minOccurs="0"/>
                <xsd:element ref="ns3:Affiliation" minOccurs="0"/>
                <xsd:element ref="ns3:Publication_x0020_Number" minOccurs="0"/>
                <xsd:element ref="ns3:CSIR_x0020_Author" minOccurs="0"/>
                <xsd:element ref="ns3:ExternalAuthor_x0028_s_x0029_" minOccurs="0"/>
                <xsd:element ref="ns3:g9bc4c6373e844769f1db729f94cd5d1" minOccurs="0"/>
                <xsd:element ref="ns3:MediaServiceMetadata" minOccurs="0"/>
                <xsd:element ref="ns3:MediaServiceFastMetadata" minOccurs="0"/>
                <xsd:element ref="ns2:SharedWithUsers" minOccurs="0"/>
                <xsd:element ref="ns2:SharedWithDetails" minOccurs="0"/>
                <xsd:element ref="ns3:lcf76f155ced4ddcb4097134ff3c332f"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MediaServiceLocation"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aa3b26-a5bb-4c04-b975-5521b179668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3" nillable="true" ma:displayName="Taxonomy Catch All Column" ma:hidden="true" ma:list="{b055f458-a2ec-46c0-9a00-50098a01ce46}" ma:internalName="TaxCatchAll" ma:showField="CatchAllData" ma:web="69aa3b26-a5bb-4c04-b975-5521b179668e">
      <xsd:complexType>
        <xsd:complexContent>
          <xsd:extension base="dms:MultiChoiceLookup">
            <xsd:sequence>
              <xsd:element name="Value" type="dms:Lookup" maxOccurs="unbounded" minOccurs="0" nillable="true"/>
            </xsd:sequence>
          </xsd:extension>
        </xsd:complexContent>
      </xsd:complexType>
    </xsd:element>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358407f-316f-429e-8b25-1e0d9978677c" elementFormDefault="qualified">
    <xsd:import namespace="http://schemas.microsoft.com/office/2006/documentManagement/types"/>
    <xsd:import namespace="http://schemas.microsoft.com/office/infopath/2007/PartnerControls"/>
    <xsd:element name="g671b6cc772a4a3797e14a5a5b6f6a37" ma:index="12" nillable="true" ma:taxonomy="true" ma:internalName="g671b6cc772a4a3797e14a5a5b6f6a37" ma:taxonomyFieldName="Document_x0020_Type" ma:displayName="Project File Contents" ma:default="" ma:fieldId="{0671b6cc-772a-4a37-97e1-4a5a5b6f6a37}" ma:sspId="7879faba-27b2-4363-9c33-4960f0c9181e" ma:termSetId="bb0913e8-3a8a-41ea-a3e0-5424d79b1dff" ma:anchorId="00000000-0000-0000-0000-000000000000" ma:open="false" ma:isKeyword="false">
      <xsd:complexType>
        <xsd:sequence>
          <xsd:element ref="pc:Terms" minOccurs="0" maxOccurs="1"/>
        </xsd:sequence>
      </xsd:complexType>
    </xsd:element>
    <xsd:element name="c0cc581d58054ea4aeb1784459afd253" ma:index="15" nillable="true" ma:taxonomy="true" ma:internalName="c0cc581d58054ea4aeb1784459afd253" ma:taxonomyFieldName="File_x0020_Plan" ma:displayName="File Plan" ma:default="" ma:fieldId="{c0cc581d-5805-4ea4-aeb1-784459afd253}" ma:sspId="7879faba-27b2-4363-9c33-4960f0c9181e" ma:termSetId="7452c285-4564-4fbd-aa1a-9f3108a0eed9" ma:anchorId="00000000-0000-0000-0000-000000000000" ma:open="false" ma:isKeyword="false">
      <xsd:complexType>
        <xsd:sequence>
          <xsd:element ref="pc:Terms" minOccurs="0" maxOccurs="1"/>
        </xsd:sequence>
      </xsd:complexType>
    </xsd:element>
    <xsd:element name="_Flow_SignoffStatus" ma:index="16" nillable="true" ma:displayName="Document Send to Records" ma:default="No" ma:format="Dropdown" ma:internalName="Sign_x002d_off_x0020_status">
      <xsd:simpleType>
        <xsd:restriction base="dms:Choice">
          <xsd:enumeration value="Yes"/>
          <xsd:enumeration value="No"/>
        </xsd:restriction>
      </xsd:simpleType>
    </xsd:element>
    <xsd:element name="DeclareAsRecord" ma:index="18" nillable="true" ma:displayName="Declare As Record" ma:default="0" ma:format="Dropdown" ma:internalName="DeclareAsRecord">
      <xsd:simpleType>
        <xsd:restriction base="dms:Boolean"/>
      </xsd:simpleType>
    </xsd:element>
    <xsd:element name="Affiliation" ma:index="19" nillable="true" ma:displayName="Affiliation" ma:format="Dropdown" ma:internalName="Affiliation">
      <xsd:simpleType>
        <xsd:restriction base="dms:Choice">
          <xsd:enumeration value="Select below"/>
          <xsd:enumeration value="BEI"/>
          <xsd:enumeration value="SMob"/>
        </xsd:restriction>
      </xsd:simpleType>
    </xsd:element>
    <xsd:element name="Publication_x0020_Number" ma:index="20" nillable="true" ma:displayName="Publication Number" ma:internalName="Publication_x0020_Number">
      <xsd:simpleType>
        <xsd:restriction base="dms:Text">
          <xsd:maxLength value="255"/>
        </xsd:restriction>
      </xsd:simpleType>
    </xsd:element>
    <xsd:element name="CSIR_x0020_Author" ma:index="21" nillable="true" ma:displayName="CSIR Author" ma:list="UserInfo" ma:SharePointGroup="0" ma:internalName="CSIR_x0020_Author"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xternalAuthor_x0028_s_x0029_" ma:index="22" nillable="true" ma:displayName="External Author(s)" ma:format="Dropdown" ma:internalName="ExternalAuthor_x0028_s_x0029_">
      <xsd:simpleType>
        <xsd:restriction base="dms:Text">
          <xsd:maxLength value="255"/>
        </xsd:restriction>
      </xsd:simpleType>
    </xsd:element>
    <xsd:element name="g9bc4c6373e844769f1db729f94cd5d1" ma:index="24" nillable="true" ma:taxonomy="true" ma:internalName="g9bc4c6373e844769f1db729f94cd5d1" ma:taxonomyFieldName="Document_x0020_Type0" ma:displayName="Document Type" ma:default="" ma:fieldId="{09bc4c63-73e8-4476-9f1d-b729f94cd5d1}" ma:sspId="7879faba-27b2-4363-9c33-4960f0c9181e" ma:termSetId="92d3f05e-1c22-42e9-8de0-0e34ba4ec7ee" ma:anchorId="00000000-0000-0000-0000-000000000000" ma:open="false" ma:isKeyword="false">
      <xsd:complexType>
        <xsd:sequence>
          <xsd:element ref="pc:Terms" minOccurs="0" maxOccurs="1"/>
        </xsd:sequence>
      </xsd:complexType>
    </xsd:element>
    <xsd:element name="MediaServiceMetadata" ma:index="25" nillable="true" ma:displayName="MediaServiceMetadata" ma:hidden="true" ma:internalName="MediaServiceMetadata" ma:readOnly="true">
      <xsd:simpleType>
        <xsd:restriction base="dms:Note"/>
      </xsd:simpleType>
    </xsd:element>
    <xsd:element name="MediaServiceFastMetadata" ma:index="26" nillable="true" ma:displayName="MediaServiceFastMetadata" ma:hidden="true" ma:internalName="MediaServiceFastMetadata" ma:readOnly="true">
      <xsd:simpleType>
        <xsd:restriction base="dms:Note"/>
      </xsd:simpleType>
    </xsd:element>
    <xsd:element name="lcf76f155ced4ddcb4097134ff3c332f" ma:index="30" nillable="true" ma:taxonomy="true" ma:internalName="lcf76f155ced4ddcb4097134ff3c332f" ma:taxonomyFieldName="MediaServiceImageTags" ma:displayName="Image Tags" ma:readOnly="false" ma:fieldId="{5cf76f15-5ced-4ddc-b409-7134ff3c332f}" ma:taxonomyMulti="true" ma:sspId="7879faba-27b2-4363-9c33-4960f0c9181e" ma:termSetId="09814cd3-568e-fe90-9814-8d621ff8fb84" ma:anchorId="fba54fb3-c3e1-fe81-a776-ca4b69148c4d" ma:open="true" ma:isKeyword="false">
      <xsd:complexType>
        <xsd:sequence>
          <xsd:element ref="pc:Terms" minOccurs="0" maxOccurs="1"/>
        </xsd:sequence>
      </xsd:complexType>
    </xsd:element>
    <xsd:element name="MediaServiceOCR" ma:index="31" nillable="true" ma:displayName="Extracted Text" ma:internalName="MediaServiceOCR" ma:readOnly="true">
      <xsd:simpleType>
        <xsd:restriction base="dms:Note">
          <xsd:maxLength value="255"/>
        </xsd:restriction>
      </xsd:simpleType>
    </xsd:element>
    <xsd:element name="MediaServiceGenerationTime" ma:index="32" nillable="true" ma:displayName="MediaServiceGenerationTime" ma:hidden="true" ma:internalName="MediaServiceGenerationTime" ma:readOnly="true">
      <xsd:simpleType>
        <xsd:restriction base="dms:Text"/>
      </xsd:simpleType>
    </xsd:element>
    <xsd:element name="MediaServiceEventHashCode" ma:index="33" nillable="true" ma:displayName="MediaServiceEventHashCode" ma:hidden="true" ma:internalName="MediaServiceEventHashCode" ma:readOnly="true">
      <xsd:simpleType>
        <xsd:restriction base="dms:Text"/>
      </xsd:simpleType>
    </xsd:element>
    <xsd:element name="MediaServiceDateTaken" ma:index="34" nillable="true" ma:displayName="MediaServiceDateTaken" ma:hidden="true" ma:indexed="true" ma:internalName="MediaServiceDateTaken" ma:readOnly="true">
      <xsd:simpleType>
        <xsd:restriction base="dms:Text"/>
      </xsd:simpleType>
    </xsd:element>
    <xsd:element name="MediaLengthInSeconds" ma:index="35" nillable="true" ma:displayName="MediaLengthInSeconds" ma:hidden="true" ma:internalName="MediaLengthInSeconds" ma:readOnly="true">
      <xsd:simpleType>
        <xsd:restriction base="dms:Unknown"/>
      </xsd:simpleType>
    </xsd:element>
    <xsd:element name="MediaServiceLocation" ma:index="36" nillable="true" ma:displayName="Location" ma:indexed="true" ma:internalName="MediaServiceLocation" ma:readOnly="true">
      <xsd:simpleType>
        <xsd:restriction base="dms:Text"/>
      </xsd:simpleType>
    </xsd:element>
    <xsd:element name="MediaServiceObjectDetectorVersions" ma:index="37" nillable="true" ma:displayName="MediaServiceObjectDetectorVersions" ma:hidden="true" ma:indexed="true" ma:internalName="MediaServiceObjectDetectorVersions" ma:readOnly="true">
      <xsd:simpleType>
        <xsd:restriction base="dms:Text"/>
      </xsd:simpleType>
    </xsd:element>
    <xsd:element name="MediaServiceSearchProperties" ma:index="39" nillable="true" ma:displayName="MediaServiceSearchProperties" ma:hidden="true" ma:internalName="MediaServiceSearchProperties" ma:readOnly="true">
      <xsd:simpleType>
        <xsd:restriction base="dms:Note"/>
      </xsd:simpleType>
    </xsd:element>
    <xsd:element name="MediaServiceBillingMetadata" ma:index="4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38"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ExternalAuthor_x0028_s_x0029_ xmlns="d358407f-316f-429e-8b25-1e0d9978677c" xsi:nil="true"/>
    <g9bc4c6373e844769f1db729f94cd5d1 xmlns="d358407f-316f-429e-8b25-1e0d9978677c">
      <Terms xmlns="http://schemas.microsoft.com/office/infopath/2007/PartnerControls"/>
    </g9bc4c6373e844769f1db729f94cd5d1>
    <IconOverlay xmlns="http://schemas.microsoft.com/sharepoint/v4" xsi:nil="true"/>
    <Publication_x0020_Number xmlns="d358407f-316f-429e-8b25-1e0d9978677c" xsi:nil="true"/>
    <CSIR_x0020_Author xmlns="d358407f-316f-429e-8b25-1e0d9978677c">
      <UserInfo>
        <DisplayName/>
        <AccountId xsi:nil="true"/>
        <AccountType/>
      </UserInfo>
    </CSIR_x0020_Author>
    <lcf76f155ced4ddcb4097134ff3c332f xmlns="d358407f-316f-429e-8b25-1e0d9978677c">
      <Terms xmlns="http://schemas.microsoft.com/office/infopath/2007/PartnerControls"/>
    </lcf76f155ced4ddcb4097134ff3c332f>
    <c0cc581d58054ea4aeb1784459afd253 xmlns="d358407f-316f-429e-8b25-1e0d9978677c">
      <Terms xmlns="http://schemas.microsoft.com/office/infopath/2007/PartnerControls"/>
    </c0cc581d58054ea4aeb1784459afd253>
    <g671b6cc772a4a3797e14a5a5b6f6a37 xmlns="d358407f-316f-429e-8b25-1e0d9978677c">
      <Terms xmlns="http://schemas.microsoft.com/office/infopath/2007/PartnerControls"/>
    </g671b6cc772a4a3797e14a5a5b6f6a37>
    <_Flow_SignoffStatus xmlns="d358407f-316f-429e-8b25-1e0d9978677c">No</_Flow_SignoffStatus>
    <Affiliation xmlns="d358407f-316f-429e-8b25-1e0d9978677c" xsi:nil="true"/>
    <TaxCatchAll xmlns="69aa3b26-a5bb-4c04-b975-5521b179668e" xsi:nil="true"/>
    <DeclareAsRecord xmlns="d358407f-316f-429e-8b25-1e0d9978677c">false</DeclareAsRecord>
    <_dlc_DocId xmlns="69aa3b26-a5bb-4c04-b975-5521b179668e">KT4XM5MVAH7A-1161042379-34857</_dlc_DocId>
    <_dlc_DocIdUrl xmlns="69aa3b26-a5bb-4c04-b975-5521b179668e">
      <Url>https://csircoza.sharepoint.com/sites/ALLCSIRIS/_layouts/15/DocIdRedir.aspx?ID=KT4XM5MVAH7A-1161042379-34857</Url>
      <Description>KT4XM5MVAH7A-1161042379-34857</Description>
    </_dlc_DocIdUrl>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077D929-A45E-4DC5-AED6-331719EB08A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9aa3b26-a5bb-4c04-b975-5521b179668e"/>
    <ds:schemaRef ds:uri="d358407f-316f-429e-8b25-1e0d9978677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CF61C02-4358-4D7A-A15B-324432C3B1DA}">
  <ds:schemaRefs>
    <ds:schemaRef ds:uri="http://schemas.microsoft.com/office/2006/metadata/properties"/>
    <ds:schemaRef ds:uri="http://www.w3.org/XML/1998/namespace"/>
    <ds:schemaRef ds:uri="http://schemas.microsoft.com/sharepoint/v4"/>
    <ds:schemaRef ds:uri="http://purl.org/dc/elements/1.1/"/>
    <ds:schemaRef ds:uri="69aa3b26-a5bb-4c04-b975-5521b179668e"/>
    <ds:schemaRef ds:uri="http://purl.org/dc/dcmitype/"/>
    <ds:schemaRef ds:uri="http://schemas.microsoft.com/office/2006/documentManagement/types"/>
    <ds:schemaRef ds:uri="http://purl.org/dc/terms/"/>
    <ds:schemaRef ds:uri="d358407f-316f-429e-8b25-1e0d9978677c"/>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C1AD9CC4-8E2F-49D5-A659-CF60461002F8}">
  <ds:schemaRefs>
    <ds:schemaRef ds:uri="http://schemas.microsoft.com/sharepoint/events"/>
  </ds:schemaRefs>
</ds:datastoreItem>
</file>

<file path=customXml/itemProps4.xml><?xml version="1.0" encoding="utf-8"?>
<ds:datastoreItem xmlns:ds="http://schemas.openxmlformats.org/officeDocument/2006/customXml" ds:itemID="{082EDD9F-50A3-417A-830B-87737729F15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28358</TotalTime>
  <Words>831</Words>
  <Application>Microsoft Office PowerPoint</Application>
  <PresentationFormat>Widescreen</PresentationFormat>
  <Paragraphs>88</Paragraphs>
  <Slides>6</Slides>
  <Notes>5</Notes>
  <HiddenSlides>0</HiddenSlides>
  <MMClips>0</MMClips>
  <ScaleCrop>false</ScaleCrop>
  <HeadingPairs>
    <vt:vector size="6" baseType="variant">
      <vt:variant>
        <vt:lpstr>Fonts Used</vt:lpstr>
      </vt:variant>
      <vt:variant>
        <vt:i4>2</vt:i4>
      </vt:variant>
      <vt:variant>
        <vt:lpstr>Theme</vt:lpstr>
      </vt:variant>
      <vt:variant>
        <vt:i4>5</vt:i4>
      </vt:variant>
      <vt:variant>
        <vt:lpstr>Slide Titles</vt:lpstr>
      </vt:variant>
      <vt:variant>
        <vt:i4>6</vt:i4>
      </vt:variant>
    </vt:vector>
  </HeadingPairs>
  <TitlesOfParts>
    <vt:vector size="13" baseType="lpstr">
      <vt:lpstr>Arial</vt:lpstr>
      <vt:lpstr>Calibri</vt:lpstr>
      <vt:lpstr>7_Office Theme</vt:lpstr>
      <vt:lpstr>9_Office Theme</vt:lpstr>
      <vt:lpstr>10_Office Theme</vt:lpstr>
      <vt:lpstr>16_Office Theme</vt:lpstr>
      <vt:lpstr>13_Office Theme</vt:lpstr>
      <vt:lpstr>PowerPoint Presentation</vt:lpstr>
      <vt:lpstr>Three delivery tracks, one enabling layer</vt:lpstr>
      <vt:lpstr>Where AI already makes a difference in ICT</vt:lpstr>
      <vt:lpstr>Bursary screening: what the AI actually does</vt:lpstr>
      <vt:lpstr>What must be in place</vt:lpstr>
      <vt:lpstr>Thank you</vt:lpstr>
    </vt:vector>
  </TitlesOfParts>
  <Company>CSIR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Ndumiso Cingo</dc:creator>
  <cp:lastModifiedBy>Sonja du Plessis</cp:lastModifiedBy>
  <cp:revision>1341</cp:revision>
  <cp:lastPrinted>2020-02-07T12:20:52Z</cp:lastPrinted>
  <dcterms:created xsi:type="dcterms:W3CDTF">2018-07-05T10:54:25Z</dcterms:created>
  <dcterms:modified xsi:type="dcterms:W3CDTF">2026-10-15T06:56:44Z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0x010100755BCE2EDD662B45A054E83BB63D0DA3</vt:lpwstr>
  </property>
  <property fmtid="{D5CDD505-2E9C-101B-9397-08002B2CF9AE}" pid="3" name="MediaServiceImageTags">
    <vt:lpwstr/>
  </property>
  <property fmtid="{D5CDD505-2E9C-101B-9397-08002B2CF9AE}" pid="4" name="Order">
    <vt:r8>1100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_dlc_DocIdItemGuid">
    <vt:lpwstr>7ba14ba4-039e-4c88-8c4e-b54c3fac3caa</vt:lpwstr>
  </property>
  <property fmtid="{D5CDD505-2E9C-101B-9397-08002B2CF9AE}" pid="12" name="File Plan">
    <vt:lpwstr/>
  </property>
  <property fmtid="{D5CDD505-2E9C-101B-9397-08002B2CF9AE}" pid="13" name="Document_x0020_Type">
    <vt:lpwstr/>
  </property>
  <property fmtid="{D5CDD505-2E9C-101B-9397-08002B2CF9AE}" pid="14" name="File_x0020_Plan">
    <vt:lpwstr/>
  </property>
  <property fmtid="{D5CDD505-2E9C-101B-9397-08002B2CF9AE}" pid="15" name="Document Type0">
    <vt:lpwstr/>
  </property>
  <property fmtid="{D5CDD505-2E9C-101B-9397-08002B2CF9AE}" pid="16" name="Document Type">
    <vt:lpwstr/>
  </property>
  <property fmtid="{D5CDD505-2E9C-101B-9397-08002B2CF9AE}" pid="17" name="Document_x0020_Type0">
    <vt:lpwstr/>
  </property>
</Properties>
</file>